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300" r:id="rId3"/>
    <p:sldId id="301" r:id="rId4"/>
    <p:sldId id="302" r:id="rId5"/>
    <p:sldId id="259" r:id="rId6"/>
    <p:sldId id="296" r:id="rId7"/>
    <p:sldId id="303" r:id="rId8"/>
    <p:sldId id="294" r:id="rId9"/>
    <p:sldId id="269" r:id="rId10"/>
    <p:sldId id="287" r:id="rId11"/>
    <p:sldId id="284" r:id="rId12"/>
    <p:sldId id="304" r:id="rId13"/>
    <p:sldId id="290" r:id="rId14"/>
    <p:sldId id="292" r:id="rId15"/>
    <p:sldId id="293" r:id="rId16"/>
    <p:sldId id="298" r:id="rId17"/>
    <p:sldId id="297" r:id="rId18"/>
    <p:sldId id="295" r:id="rId19"/>
    <p:sldId id="283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DCF"/>
    <a:srgbClr val="FF3300"/>
    <a:srgbClr val="E036B3"/>
    <a:srgbClr val="3F82A8"/>
    <a:srgbClr val="FF9900"/>
    <a:srgbClr val="66FF99"/>
    <a:srgbClr val="FF66CC"/>
    <a:srgbClr val="CC99FF"/>
    <a:srgbClr val="FFFF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41026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874BB-B05E-43F3-90C6-62AC95FD3E7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53AFAC-D1C2-4985-8ED3-AE3F918D11E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0" i="0" dirty="0"/>
            <a:t>Development Plan</a:t>
          </a:r>
          <a:endParaRPr lang="en-US" dirty="0"/>
        </a:p>
      </dgm:t>
    </dgm:pt>
    <dgm:pt modelId="{A1FE16BB-2118-498D-8999-FD0956A32540}" type="parTrans" cxnId="{931C2BB6-AF8F-44F5-8A56-420D20E19A54}">
      <dgm:prSet/>
      <dgm:spPr/>
      <dgm:t>
        <a:bodyPr/>
        <a:lstStyle/>
        <a:p>
          <a:endParaRPr lang="en-US"/>
        </a:p>
      </dgm:t>
    </dgm:pt>
    <dgm:pt modelId="{0FB0A8FF-1A0A-407B-849A-3E4FFC565318}" type="sibTrans" cxnId="{931C2BB6-AF8F-44F5-8A56-420D20E19A54}">
      <dgm:prSet/>
      <dgm:spPr/>
      <dgm:t>
        <a:bodyPr/>
        <a:lstStyle/>
        <a:p>
          <a:endParaRPr lang="en-US"/>
        </a:p>
      </dgm:t>
    </dgm:pt>
    <dgm:pt modelId="{3BE9237B-E062-4F07-8090-4067526CA7E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000" b="0" i="0" dirty="0"/>
            <a:t>Competencies</a:t>
          </a:r>
          <a:endParaRPr lang="en-US" sz="2000" dirty="0"/>
        </a:p>
      </dgm:t>
    </dgm:pt>
    <dgm:pt modelId="{F172D2E8-261F-4758-B3B8-2E42FB8FE415}" type="parTrans" cxnId="{A75E2826-72C3-41F9-960E-240F11926EF9}">
      <dgm:prSet/>
      <dgm:spPr/>
      <dgm:t>
        <a:bodyPr/>
        <a:lstStyle/>
        <a:p>
          <a:endParaRPr lang="en-US"/>
        </a:p>
      </dgm:t>
    </dgm:pt>
    <dgm:pt modelId="{2203CDEB-633A-4C06-A17C-1ED52D6F8914}" type="sibTrans" cxnId="{A75E2826-72C3-41F9-960E-240F11926EF9}">
      <dgm:prSet/>
      <dgm:spPr/>
      <dgm:t>
        <a:bodyPr/>
        <a:lstStyle/>
        <a:p>
          <a:endParaRPr lang="en-US"/>
        </a:p>
      </dgm:t>
    </dgm:pt>
    <dgm:pt modelId="{C5639897-9251-4DD9-8DEE-6AEC9C3091A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000" b="0" i="0" dirty="0"/>
            <a:t>Reflections &amp; Feedback Evidence</a:t>
          </a:r>
          <a:endParaRPr lang="en-US" sz="2000" dirty="0"/>
        </a:p>
      </dgm:t>
    </dgm:pt>
    <dgm:pt modelId="{92A01260-CBA1-45A3-97F8-4532C1B32D0E}" type="parTrans" cxnId="{EDB353CD-F627-4FFE-9E3A-410A28F0E95E}">
      <dgm:prSet/>
      <dgm:spPr/>
      <dgm:t>
        <a:bodyPr/>
        <a:lstStyle/>
        <a:p>
          <a:endParaRPr lang="en-US"/>
        </a:p>
      </dgm:t>
    </dgm:pt>
    <dgm:pt modelId="{7735D9B3-BB7D-465A-9524-370D2EE5EA7E}" type="sibTrans" cxnId="{EDB353CD-F627-4FFE-9E3A-410A28F0E95E}">
      <dgm:prSet/>
      <dgm:spPr/>
      <dgm:t>
        <a:bodyPr/>
        <a:lstStyle/>
        <a:p>
          <a:endParaRPr lang="en-US"/>
        </a:p>
      </dgm:t>
    </dgm:pt>
    <dgm:pt modelId="{CF2172EC-CD46-4028-8E46-A6D9BA0B5ED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000" b="0" i="0" dirty="0"/>
            <a:t>Evaluations</a:t>
          </a:r>
          <a:endParaRPr lang="en-US" sz="2000" dirty="0"/>
        </a:p>
      </dgm:t>
    </dgm:pt>
    <dgm:pt modelId="{96D0E89E-D522-4146-981A-A8C5DCF820DB}" type="parTrans" cxnId="{A0DE6D9B-33D5-40E7-BD07-F73392F96735}">
      <dgm:prSet/>
      <dgm:spPr/>
      <dgm:t>
        <a:bodyPr/>
        <a:lstStyle/>
        <a:p>
          <a:endParaRPr lang="en-US"/>
        </a:p>
      </dgm:t>
    </dgm:pt>
    <dgm:pt modelId="{E22C0F1C-B60A-4BEE-82C5-A6A79FB7B0FA}" type="sibTrans" cxnId="{A0DE6D9B-33D5-40E7-BD07-F73392F96735}">
      <dgm:prSet/>
      <dgm:spPr/>
      <dgm:t>
        <a:bodyPr/>
        <a:lstStyle/>
        <a:p>
          <a:endParaRPr lang="en-US"/>
        </a:p>
      </dgm:t>
    </dgm:pt>
    <dgm:pt modelId="{2D6165DB-E163-41F2-8E15-1B17D4F159E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0" i="0" dirty="0"/>
            <a:t>SLOT</a:t>
          </a:r>
          <a:endParaRPr lang="en-US" dirty="0"/>
        </a:p>
      </dgm:t>
    </dgm:pt>
    <dgm:pt modelId="{9CF5A03F-A1DB-4357-ADA8-47315DA757DB}" type="sibTrans" cxnId="{4C2FF1A7-E146-437A-8E88-75A8337FFCC9}">
      <dgm:prSet/>
      <dgm:spPr/>
      <dgm:t>
        <a:bodyPr/>
        <a:lstStyle/>
        <a:p>
          <a:endParaRPr lang="en-US"/>
        </a:p>
      </dgm:t>
    </dgm:pt>
    <dgm:pt modelId="{AA4B46BE-AC56-43A3-A017-90153541A42A}" type="parTrans" cxnId="{4C2FF1A7-E146-437A-8E88-75A8337FFCC9}">
      <dgm:prSet/>
      <dgm:spPr/>
      <dgm:t>
        <a:bodyPr/>
        <a:lstStyle/>
        <a:p>
          <a:endParaRPr lang="en-US"/>
        </a:p>
      </dgm:t>
    </dgm:pt>
    <dgm:pt modelId="{CDD5D0FB-2D1A-4518-A2A5-5514C09793AD}" type="pres">
      <dgm:prSet presAssocID="{BA1874BB-B05E-43F3-90C6-62AC95FD3E7F}" presName="root" presStyleCnt="0">
        <dgm:presLayoutVars>
          <dgm:dir/>
          <dgm:resizeHandles val="exact"/>
        </dgm:presLayoutVars>
      </dgm:prSet>
      <dgm:spPr/>
    </dgm:pt>
    <dgm:pt modelId="{A3683803-139B-4F04-B250-35A00D2FC75A}" type="pres">
      <dgm:prSet presAssocID="{2D6165DB-E163-41F2-8E15-1B17D4F159EA}" presName="compNode" presStyleCnt="0"/>
      <dgm:spPr/>
    </dgm:pt>
    <dgm:pt modelId="{3CB70521-BF3B-460C-9637-EE57DD1DB5E1}" type="pres">
      <dgm:prSet presAssocID="{2D6165DB-E163-41F2-8E15-1B17D4F159EA}" presName="iconBgRect" presStyleLbl="bgShp" presStyleIdx="0" presStyleCnt="5"/>
      <dgm:spPr/>
    </dgm:pt>
    <dgm:pt modelId="{752BE1CD-DA31-40BB-859B-C059E7240565}" type="pres">
      <dgm:prSet presAssocID="{2D6165DB-E163-41F2-8E15-1B17D4F159EA}" presName="iconRect" presStyleLbl="node1" presStyleIdx="0" presStyleCnt="5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5E2104F-BEBF-45C1-AC4E-56B2C6A83D8C}" type="pres">
      <dgm:prSet presAssocID="{2D6165DB-E163-41F2-8E15-1B17D4F159EA}" presName="spaceRect" presStyleCnt="0"/>
      <dgm:spPr/>
    </dgm:pt>
    <dgm:pt modelId="{71788157-C845-4DA5-B25D-EBF1CDED5C11}" type="pres">
      <dgm:prSet presAssocID="{2D6165DB-E163-41F2-8E15-1B17D4F159EA}" presName="textRect" presStyleLbl="revTx" presStyleIdx="0" presStyleCnt="5">
        <dgm:presLayoutVars>
          <dgm:chMax val="1"/>
          <dgm:chPref val="1"/>
        </dgm:presLayoutVars>
      </dgm:prSet>
      <dgm:spPr/>
    </dgm:pt>
    <dgm:pt modelId="{7484F66A-F9F6-4265-B3D1-E193BED814FA}" type="pres">
      <dgm:prSet presAssocID="{9CF5A03F-A1DB-4357-ADA8-47315DA757DB}" presName="sibTrans" presStyleCnt="0"/>
      <dgm:spPr/>
    </dgm:pt>
    <dgm:pt modelId="{1F168667-7D8A-45C3-A5D0-82D613BBA8C0}" type="pres">
      <dgm:prSet presAssocID="{7153AFAC-D1C2-4985-8ED3-AE3F918D11EB}" presName="compNode" presStyleCnt="0"/>
      <dgm:spPr/>
    </dgm:pt>
    <dgm:pt modelId="{237F70C8-6D85-4A9F-8A2D-B559235F02D8}" type="pres">
      <dgm:prSet presAssocID="{7153AFAC-D1C2-4985-8ED3-AE3F918D11EB}" presName="iconBgRect" presStyleLbl="bgShp" presStyleIdx="1" presStyleCnt="5"/>
      <dgm:spPr/>
    </dgm:pt>
    <dgm:pt modelId="{03BF8BA5-7D75-4411-9613-ADF1BECDD3F1}" type="pres">
      <dgm:prSet presAssocID="{7153AFAC-D1C2-4985-8ED3-AE3F918D11EB}" presName="iconRect" presStyleLbl="node1" presStyleIdx="1" presStyleCnt="5"/>
      <dgm:spPr>
        <a:blipFill>
          <a:blip xmlns:r="http://schemas.openxmlformats.org/officeDocument/2006/relationships"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7DCE4962-0850-4906-B928-A1F184F930D2}" type="pres">
      <dgm:prSet presAssocID="{7153AFAC-D1C2-4985-8ED3-AE3F918D11EB}" presName="spaceRect" presStyleCnt="0"/>
      <dgm:spPr/>
    </dgm:pt>
    <dgm:pt modelId="{D814E212-41FF-4256-9207-3D8FBFA0E393}" type="pres">
      <dgm:prSet presAssocID="{7153AFAC-D1C2-4985-8ED3-AE3F918D11EB}" presName="textRect" presStyleLbl="revTx" presStyleIdx="1" presStyleCnt="5">
        <dgm:presLayoutVars>
          <dgm:chMax val="1"/>
          <dgm:chPref val="1"/>
        </dgm:presLayoutVars>
      </dgm:prSet>
      <dgm:spPr/>
    </dgm:pt>
    <dgm:pt modelId="{A7A3FF08-08F6-425A-9BBA-205FF716F954}" type="pres">
      <dgm:prSet presAssocID="{0FB0A8FF-1A0A-407B-849A-3E4FFC565318}" presName="sibTrans" presStyleCnt="0"/>
      <dgm:spPr/>
    </dgm:pt>
    <dgm:pt modelId="{3EE4A237-D34F-4AF0-908B-C10DF00EC140}" type="pres">
      <dgm:prSet presAssocID="{3BE9237B-E062-4F07-8090-4067526CA7ED}" presName="compNode" presStyleCnt="0"/>
      <dgm:spPr/>
    </dgm:pt>
    <dgm:pt modelId="{86277CD5-BAE6-4CA2-9175-934E506A4856}" type="pres">
      <dgm:prSet presAssocID="{3BE9237B-E062-4F07-8090-4067526CA7ED}" presName="iconBgRect" presStyleLbl="bgShp" presStyleIdx="2" presStyleCnt="5"/>
      <dgm:spPr/>
    </dgm:pt>
    <dgm:pt modelId="{2521330E-D7B3-43EE-8889-189858EF3E1F}" type="pres">
      <dgm:prSet presAssocID="{3BE9237B-E062-4F07-8090-4067526CA7ED}" presName="iconRect" presStyleLbl="node1" presStyleIdx="2" presStyleCnt="5" custLinFactNeighborX="0"/>
      <dgm:spPr>
        <a:blipFill>
          <a:blip xmlns:r="http://schemas.openxmlformats.org/officeDocument/2006/relationships"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C98CE85-F7E0-49E8-8389-07B2C74835AF}" type="pres">
      <dgm:prSet presAssocID="{3BE9237B-E062-4F07-8090-4067526CA7ED}" presName="spaceRect" presStyleCnt="0"/>
      <dgm:spPr/>
    </dgm:pt>
    <dgm:pt modelId="{6D40130C-DA6B-45C7-B054-9857A3C33730}" type="pres">
      <dgm:prSet presAssocID="{3BE9237B-E062-4F07-8090-4067526CA7ED}" presName="textRect" presStyleLbl="revTx" presStyleIdx="2" presStyleCnt="5" custScaleX="125791">
        <dgm:presLayoutVars>
          <dgm:chMax val="1"/>
          <dgm:chPref val="1"/>
        </dgm:presLayoutVars>
      </dgm:prSet>
      <dgm:spPr/>
    </dgm:pt>
    <dgm:pt modelId="{0C63CCB5-6426-492F-8B5D-993A719AA1DA}" type="pres">
      <dgm:prSet presAssocID="{2203CDEB-633A-4C06-A17C-1ED52D6F8914}" presName="sibTrans" presStyleCnt="0"/>
      <dgm:spPr/>
    </dgm:pt>
    <dgm:pt modelId="{90192446-6F61-40E5-AE5E-985B3701EC21}" type="pres">
      <dgm:prSet presAssocID="{C5639897-9251-4DD9-8DEE-6AEC9C3091AA}" presName="compNode" presStyleCnt="0"/>
      <dgm:spPr/>
    </dgm:pt>
    <dgm:pt modelId="{37BA6360-0528-4C0D-A0E9-9BBEBE1C92B6}" type="pres">
      <dgm:prSet presAssocID="{C5639897-9251-4DD9-8DEE-6AEC9C3091AA}" presName="iconBgRect" presStyleLbl="bgShp" presStyleIdx="3" presStyleCnt="5"/>
      <dgm:spPr/>
    </dgm:pt>
    <dgm:pt modelId="{C5C6929A-7D64-4269-9F23-52A01DEEDB48}" type="pres">
      <dgm:prSet presAssocID="{C5639897-9251-4DD9-8DEE-6AEC9C3091AA}" presName="iconRect" presStyleLbl="node1" presStyleIdx="3" presStyleCnt="5"/>
      <dgm:spPr>
        <a:blipFill>
          <a:blip xmlns:r="http://schemas.openxmlformats.org/officeDocument/2006/relationships"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10D1A1DF-2FBE-4ACA-96EE-40BCE308A78D}" type="pres">
      <dgm:prSet presAssocID="{C5639897-9251-4DD9-8DEE-6AEC9C3091AA}" presName="spaceRect" presStyleCnt="0"/>
      <dgm:spPr/>
    </dgm:pt>
    <dgm:pt modelId="{0299A658-2411-4A29-9B7B-484EDB8DF75B}" type="pres">
      <dgm:prSet presAssocID="{C5639897-9251-4DD9-8DEE-6AEC9C3091AA}" presName="textRect" presStyleLbl="revTx" presStyleIdx="3" presStyleCnt="5" custScaleX="115372" custLinFactNeighborX="1814" custLinFactNeighborY="1152">
        <dgm:presLayoutVars>
          <dgm:chMax val="1"/>
          <dgm:chPref val="1"/>
        </dgm:presLayoutVars>
      </dgm:prSet>
      <dgm:spPr/>
    </dgm:pt>
    <dgm:pt modelId="{958EBE1F-00AC-4F57-8F2A-C69C40C2E6AB}" type="pres">
      <dgm:prSet presAssocID="{7735D9B3-BB7D-465A-9524-370D2EE5EA7E}" presName="sibTrans" presStyleCnt="0"/>
      <dgm:spPr/>
    </dgm:pt>
    <dgm:pt modelId="{9C71B92E-CCB6-4BF7-A9E0-145CD3A9B99A}" type="pres">
      <dgm:prSet presAssocID="{CF2172EC-CD46-4028-8E46-A6D9BA0B5ED9}" presName="compNode" presStyleCnt="0"/>
      <dgm:spPr/>
    </dgm:pt>
    <dgm:pt modelId="{788EEF7F-D07C-4DCA-8D24-A740FBF942BD}" type="pres">
      <dgm:prSet presAssocID="{CF2172EC-CD46-4028-8E46-A6D9BA0B5ED9}" presName="iconBgRect" presStyleLbl="bgShp" presStyleIdx="4" presStyleCnt="5"/>
      <dgm:spPr/>
    </dgm:pt>
    <dgm:pt modelId="{4804F383-D2F0-416C-B569-68566AD3E58F}" type="pres">
      <dgm:prSet presAssocID="{CF2172EC-CD46-4028-8E46-A6D9BA0B5ED9}" presName="iconRect" presStyleLbl="node1" presStyleIdx="4" presStyleCnt="5"/>
      <dgm:spPr>
        <a:blipFill>
          <a:blip xmlns:r="http://schemas.openxmlformats.org/officeDocument/2006/relationships"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EB6A611D-8BA4-4A34-983F-E525F314C090}" type="pres">
      <dgm:prSet presAssocID="{CF2172EC-CD46-4028-8E46-A6D9BA0B5ED9}" presName="spaceRect" presStyleCnt="0"/>
      <dgm:spPr/>
    </dgm:pt>
    <dgm:pt modelId="{75AFB66D-7609-4BD0-B66E-8CE82AEBC9A7}" type="pres">
      <dgm:prSet presAssocID="{CF2172EC-CD46-4028-8E46-A6D9BA0B5ED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886C913-4F56-46A9-B94B-98A161410501}" type="presOf" srcId="{3BE9237B-E062-4F07-8090-4067526CA7ED}" destId="{6D40130C-DA6B-45C7-B054-9857A3C33730}" srcOrd="0" destOrd="0" presId="urn:microsoft.com/office/officeart/2018/5/layout/IconCircleLabelList"/>
    <dgm:cxn modelId="{EDCEBF21-9FFD-4A13-88F2-AE0FA94F64C1}" type="presOf" srcId="{BA1874BB-B05E-43F3-90C6-62AC95FD3E7F}" destId="{CDD5D0FB-2D1A-4518-A2A5-5514C09793AD}" srcOrd="0" destOrd="0" presId="urn:microsoft.com/office/officeart/2018/5/layout/IconCircleLabelList"/>
    <dgm:cxn modelId="{FF88B524-629D-4AF3-8325-E1EB1C391780}" type="presOf" srcId="{C5639897-9251-4DD9-8DEE-6AEC9C3091AA}" destId="{0299A658-2411-4A29-9B7B-484EDB8DF75B}" srcOrd="0" destOrd="0" presId="urn:microsoft.com/office/officeart/2018/5/layout/IconCircleLabelList"/>
    <dgm:cxn modelId="{A75E2826-72C3-41F9-960E-240F11926EF9}" srcId="{BA1874BB-B05E-43F3-90C6-62AC95FD3E7F}" destId="{3BE9237B-E062-4F07-8090-4067526CA7ED}" srcOrd="2" destOrd="0" parTransId="{F172D2E8-261F-4758-B3B8-2E42FB8FE415}" sibTransId="{2203CDEB-633A-4C06-A17C-1ED52D6F8914}"/>
    <dgm:cxn modelId="{361D9A68-801A-47DB-B36D-619DBA46D203}" type="presOf" srcId="{2D6165DB-E163-41F2-8E15-1B17D4F159EA}" destId="{71788157-C845-4DA5-B25D-EBF1CDED5C11}" srcOrd="0" destOrd="0" presId="urn:microsoft.com/office/officeart/2018/5/layout/IconCircleLabelList"/>
    <dgm:cxn modelId="{A0DE6D9B-33D5-40E7-BD07-F73392F96735}" srcId="{BA1874BB-B05E-43F3-90C6-62AC95FD3E7F}" destId="{CF2172EC-CD46-4028-8E46-A6D9BA0B5ED9}" srcOrd="4" destOrd="0" parTransId="{96D0E89E-D522-4146-981A-A8C5DCF820DB}" sibTransId="{E22C0F1C-B60A-4BEE-82C5-A6A79FB7B0FA}"/>
    <dgm:cxn modelId="{4C2FF1A7-E146-437A-8E88-75A8337FFCC9}" srcId="{BA1874BB-B05E-43F3-90C6-62AC95FD3E7F}" destId="{2D6165DB-E163-41F2-8E15-1B17D4F159EA}" srcOrd="0" destOrd="0" parTransId="{AA4B46BE-AC56-43A3-A017-90153541A42A}" sibTransId="{9CF5A03F-A1DB-4357-ADA8-47315DA757DB}"/>
    <dgm:cxn modelId="{931C2BB6-AF8F-44F5-8A56-420D20E19A54}" srcId="{BA1874BB-B05E-43F3-90C6-62AC95FD3E7F}" destId="{7153AFAC-D1C2-4985-8ED3-AE3F918D11EB}" srcOrd="1" destOrd="0" parTransId="{A1FE16BB-2118-498D-8999-FD0956A32540}" sibTransId="{0FB0A8FF-1A0A-407B-849A-3E4FFC565318}"/>
    <dgm:cxn modelId="{EDB353CD-F627-4FFE-9E3A-410A28F0E95E}" srcId="{BA1874BB-B05E-43F3-90C6-62AC95FD3E7F}" destId="{C5639897-9251-4DD9-8DEE-6AEC9C3091AA}" srcOrd="3" destOrd="0" parTransId="{92A01260-CBA1-45A3-97F8-4532C1B32D0E}" sibTransId="{7735D9B3-BB7D-465A-9524-370D2EE5EA7E}"/>
    <dgm:cxn modelId="{CE8837D5-271D-4E2B-9C75-A02B6754AC5A}" type="presOf" srcId="{7153AFAC-D1C2-4985-8ED3-AE3F918D11EB}" destId="{D814E212-41FF-4256-9207-3D8FBFA0E393}" srcOrd="0" destOrd="0" presId="urn:microsoft.com/office/officeart/2018/5/layout/IconCircleLabelList"/>
    <dgm:cxn modelId="{6AC8EAEE-E94E-42E3-88C7-403F756CBE4E}" type="presOf" srcId="{CF2172EC-CD46-4028-8E46-A6D9BA0B5ED9}" destId="{75AFB66D-7609-4BD0-B66E-8CE82AEBC9A7}" srcOrd="0" destOrd="0" presId="urn:microsoft.com/office/officeart/2018/5/layout/IconCircleLabelList"/>
    <dgm:cxn modelId="{E13E1048-9E48-45CF-BB18-BD9FE0A84DF6}" type="presParOf" srcId="{CDD5D0FB-2D1A-4518-A2A5-5514C09793AD}" destId="{A3683803-139B-4F04-B250-35A00D2FC75A}" srcOrd="0" destOrd="0" presId="urn:microsoft.com/office/officeart/2018/5/layout/IconCircleLabelList"/>
    <dgm:cxn modelId="{EC29D707-4663-4EDB-9682-AB1BC7CB3B93}" type="presParOf" srcId="{A3683803-139B-4F04-B250-35A00D2FC75A}" destId="{3CB70521-BF3B-460C-9637-EE57DD1DB5E1}" srcOrd="0" destOrd="0" presId="urn:microsoft.com/office/officeart/2018/5/layout/IconCircleLabelList"/>
    <dgm:cxn modelId="{E68EB453-D16C-4959-8FBB-7102F080DC6D}" type="presParOf" srcId="{A3683803-139B-4F04-B250-35A00D2FC75A}" destId="{752BE1CD-DA31-40BB-859B-C059E7240565}" srcOrd="1" destOrd="0" presId="urn:microsoft.com/office/officeart/2018/5/layout/IconCircleLabelList"/>
    <dgm:cxn modelId="{D6B10FF1-DB65-4390-A65B-0D467DA65CC6}" type="presParOf" srcId="{A3683803-139B-4F04-B250-35A00D2FC75A}" destId="{55E2104F-BEBF-45C1-AC4E-56B2C6A83D8C}" srcOrd="2" destOrd="0" presId="urn:microsoft.com/office/officeart/2018/5/layout/IconCircleLabelList"/>
    <dgm:cxn modelId="{09637121-D479-43D9-81E4-0B5B5AA64F41}" type="presParOf" srcId="{A3683803-139B-4F04-B250-35A00D2FC75A}" destId="{71788157-C845-4DA5-B25D-EBF1CDED5C11}" srcOrd="3" destOrd="0" presId="urn:microsoft.com/office/officeart/2018/5/layout/IconCircleLabelList"/>
    <dgm:cxn modelId="{F7CD10F4-B0FC-4D3C-B774-D535F2690E0D}" type="presParOf" srcId="{CDD5D0FB-2D1A-4518-A2A5-5514C09793AD}" destId="{7484F66A-F9F6-4265-B3D1-E193BED814FA}" srcOrd="1" destOrd="0" presId="urn:microsoft.com/office/officeart/2018/5/layout/IconCircleLabelList"/>
    <dgm:cxn modelId="{0E7DCA0A-5335-4A5C-B8A0-9FE4AB0E9CDB}" type="presParOf" srcId="{CDD5D0FB-2D1A-4518-A2A5-5514C09793AD}" destId="{1F168667-7D8A-45C3-A5D0-82D613BBA8C0}" srcOrd="2" destOrd="0" presId="urn:microsoft.com/office/officeart/2018/5/layout/IconCircleLabelList"/>
    <dgm:cxn modelId="{42897B27-F45B-491E-A5BF-39D351CCB836}" type="presParOf" srcId="{1F168667-7D8A-45C3-A5D0-82D613BBA8C0}" destId="{237F70C8-6D85-4A9F-8A2D-B559235F02D8}" srcOrd="0" destOrd="0" presId="urn:microsoft.com/office/officeart/2018/5/layout/IconCircleLabelList"/>
    <dgm:cxn modelId="{1BDAFAC2-02CE-471E-8426-61903C731254}" type="presParOf" srcId="{1F168667-7D8A-45C3-A5D0-82D613BBA8C0}" destId="{03BF8BA5-7D75-4411-9613-ADF1BECDD3F1}" srcOrd="1" destOrd="0" presId="urn:microsoft.com/office/officeart/2018/5/layout/IconCircleLabelList"/>
    <dgm:cxn modelId="{9CB28FEE-15F6-43BF-AABE-192AA2BA9297}" type="presParOf" srcId="{1F168667-7D8A-45C3-A5D0-82D613BBA8C0}" destId="{7DCE4962-0850-4906-B928-A1F184F930D2}" srcOrd="2" destOrd="0" presId="urn:microsoft.com/office/officeart/2018/5/layout/IconCircleLabelList"/>
    <dgm:cxn modelId="{FD79B394-1468-47AD-A802-33DFDEE22E43}" type="presParOf" srcId="{1F168667-7D8A-45C3-A5D0-82D613BBA8C0}" destId="{D814E212-41FF-4256-9207-3D8FBFA0E393}" srcOrd="3" destOrd="0" presId="urn:microsoft.com/office/officeart/2018/5/layout/IconCircleLabelList"/>
    <dgm:cxn modelId="{ABEBFEC9-EE5D-4C78-9568-258D3644635F}" type="presParOf" srcId="{CDD5D0FB-2D1A-4518-A2A5-5514C09793AD}" destId="{A7A3FF08-08F6-425A-9BBA-205FF716F954}" srcOrd="3" destOrd="0" presId="urn:microsoft.com/office/officeart/2018/5/layout/IconCircleLabelList"/>
    <dgm:cxn modelId="{7CF11EFC-948E-47D2-9ED4-AD285DE2A527}" type="presParOf" srcId="{CDD5D0FB-2D1A-4518-A2A5-5514C09793AD}" destId="{3EE4A237-D34F-4AF0-908B-C10DF00EC140}" srcOrd="4" destOrd="0" presId="urn:microsoft.com/office/officeart/2018/5/layout/IconCircleLabelList"/>
    <dgm:cxn modelId="{AD0DFC12-DF33-49C4-BB12-D0AA5072AC73}" type="presParOf" srcId="{3EE4A237-D34F-4AF0-908B-C10DF00EC140}" destId="{86277CD5-BAE6-4CA2-9175-934E506A4856}" srcOrd="0" destOrd="0" presId="urn:microsoft.com/office/officeart/2018/5/layout/IconCircleLabelList"/>
    <dgm:cxn modelId="{E5C19ECE-CD0D-4F3A-8F6B-1EDA46775723}" type="presParOf" srcId="{3EE4A237-D34F-4AF0-908B-C10DF00EC140}" destId="{2521330E-D7B3-43EE-8889-189858EF3E1F}" srcOrd="1" destOrd="0" presId="urn:microsoft.com/office/officeart/2018/5/layout/IconCircleLabelList"/>
    <dgm:cxn modelId="{E997CE47-6AFD-46CC-BC66-5B37069438EC}" type="presParOf" srcId="{3EE4A237-D34F-4AF0-908B-C10DF00EC140}" destId="{DC98CE85-F7E0-49E8-8389-07B2C74835AF}" srcOrd="2" destOrd="0" presId="urn:microsoft.com/office/officeart/2018/5/layout/IconCircleLabelList"/>
    <dgm:cxn modelId="{60344A50-1F48-4513-8F03-FA16AD9A611C}" type="presParOf" srcId="{3EE4A237-D34F-4AF0-908B-C10DF00EC140}" destId="{6D40130C-DA6B-45C7-B054-9857A3C33730}" srcOrd="3" destOrd="0" presId="urn:microsoft.com/office/officeart/2018/5/layout/IconCircleLabelList"/>
    <dgm:cxn modelId="{5A8718E1-58A5-47C1-AB1D-48ACC4928FE0}" type="presParOf" srcId="{CDD5D0FB-2D1A-4518-A2A5-5514C09793AD}" destId="{0C63CCB5-6426-492F-8B5D-993A719AA1DA}" srcOrd="5" destOrd="0" presId="urn:microsoft.com/office/officeart/2018/5/layout/IconCircleLabelList"/>
    <dgm:cxn modelId="{0AB0529A-5155-4826-B6E5-9196EAE5DBB1}" type="presParOf" srcId="{CDD5D0FB-2D1A-4518-A2A5-5514C09793AD}" destId="{90192446-6F61-40E5-AE5E-985B3701EC21}" srcOrd="6" destOrd="0" presId="urn:microsoft.com/office/officeart/2018/5/layout/IconCircleLabelList"/>
    <dgm:cxn modelId="{AE999411-EF8E-4A4B-A21F-77E23F4AA486}" type="presParOf" srcId="{90192446-6F61-40E5-AE5E-985B3701EC21}" destId="{37BA6360-0528-4C0D-A0E9-9BBEBE1C92B6}" srcOrd="0" destOrd="0" presId="urn:microsoft.com/office/officeart/2018/5/layout/IconCircleLabelList"/>
    <dgm:cxn modelId="{A3812EA1-055B-42F2-857B-843904CBDB21}" type="presParOf" srcId="{90192446-6F61-40E5-AE5E-985B3701EC21}" destId="{C5C6929A-7D64-4269-9F23-52A01DEEDB48}" srcOrd="1" destOrd="0" presId="urn:microsoft.com/office/officeart/2018/5/layout/IconCircleLabelList"/>
    <dgm:cxn modelId="{5457A4CD-4AE4-497C-938B-6A3F531B2FB4}" type="presParOf" srcId="{90192446-6F61-40E5-AE5E-985B3701EC21}" destId="{10D1A1DF-2FBE-4ACA-96EE-40BCE308A78D}" srcOrd="2" destOrd="0" presId="urn:microsoft.com/office/officeart/2018/5/layout/IconCircleLabelList"/>
    <dgm:cxn modelId="{5A4772C4-4357-45FD-A538-A59A50E255C5}" type="presParOf" srcId="{90192446-6F61-40E5-AE5E-985B3701EC21}" destId="{0299A658-2411-4A29-9B7B-484EDB8DF75B}" srcOrd="3" destOrd="0" presId="urn:microsoft.com/office/officeart/2018/5/layout/IconCircleLabelList"/>
    <dgm:cxn modelId="{5575EF88-D0D9-4689-A203-84AD8C345CF6}" type="presParOf" srcId="{CDD5D0FB-2D1A-4518-A2A5-5514C09793AD}" destId="{958EBE1F-00AC-4F57-8F2A-C69C40C2E6AB}" srcOrd="7" destOrd="0" presId="urn:microsoft.com/office/officeart/2018/5/layout/IconCircleLabelList"/>
    <dgm:cxn modelId="{2CDD1FA0-17C8-4D42-B2D5-E308E3331BDE}" type="presParOf" srcId="{CDD5D0FB-2D1A-4518-A2A5-5514C09793AD}" destId="{9C71B92E-CCB6-4BF7-A9E0-145CD3A9B99A}" srcOrd="8" destOrd="0" presId="urn:microsoft.com/office/officeart/2018/5/layout/IconCircleLabelList"/>
    <dgm:cxn modelId="{43A34C40-AFAE-4F4B-A8BC-54C179A7D82D}" type="presParOf" srcId="{9C71B92E-CCB6-4BF7-A9E0-145CD3A9B99A}" destId="{788EEF7F-D07C-4DCA-8D24-A740FBF942BD}" srcOrd="0" destOrd="0" presId="urn:microsoft.com/office/officeart/2018/5/layout/IconCircleLabelList"/>
    <dgm:cxn modelId="{0F56D0F7-C949-412D-A1E9-423FA232F1E2}" type="presParOf" srcId="{9C71B92E-CCB6-4BF7-A9E0-145CD3A9B99A}" destId="{4804F383-D2F0-416C-B569-68566AD3E58F}" srcOrd="1" destOrd="0" presId="urn:microsoft.com/office/officeart/2018/5/layout/IconCircleLabelList"/>
    <dgm:cxn modelId="{A651F1A2-86CE-411D-AD53-1C502CECE4A7}" type="presParOf" srcId="{9C71B92E-CCB6-4BF7-A9E0-145CD3A9B99A}" destId="{EB6A611D-8BA4-4A34-983F-E525F314C090}" srcOrd="2" destOrd="0" presId="urn:microsoft.com/office/officeart/2018/5/layout/IconCircleLabelList"/>
    <dgm:cxn modelId="{819F2C13-CDDC-4BFE-B3C4-2CFAF9D5EFD4}" type="presParOf" srcId="{9C71B92E-CCB6-4BF7-A9E0-145CD3A9B99A}" destId="{75AFB66D-7609-4BD0-B66E-8CE82AEBC9A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6E1EC2-2498-440B-A07B-317190893CD7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2D23A5FB-E3F8-4C1D-925A-A9B5D784BA70}">
      <dgm:prSet phldrT="[Text]"/>
      <dgm:spPr>
        <a:solidFill>
          <a:srgbClr val="458DCF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GB" b="1" dirty="0"/>
            <a:t>Initial development workshop</a:t>
          </a:r>
        </a:p>
      </dgm:t>
    </dgm:pt>
    <dgm:pt modelId="{7B9BDB6B-9F0B-4B26-9BCC-EB65E76EB5A5}" type="parTrans" cxnId="{249B7EDD-F162-42CB-9EF4-7ABD4B17BE47}">
      <dgm:prSet/>
      <dgm:spPr/>
      <dgm:t>
        <a:bodyPr/>
        <a:lstStyle/>
        <a:p>
          <a:endParaRPr lang="en-GB"/>
        </a:p>
      </dgm:t>
    </dgm:pt>
    <dgm:pt modelId="{23CA54DF-61F0-425D-83B0-486C55E36D5E}" type="sibTrans" cxnId="{249B7EDD-F162-42CB-9EF4-7ABD4B17BE47}">
      <dgm:prSet/>
      <dgm:spPr/>
      <dgm:t>
        <a:bodyPr/>
        <a:lstStyle/>
        <a:p>
          <a:endParaRPr lang="en-GB"/>
        </a:p>
      </dgm:t>
    </dgm:pt>
    <dgm:pt modelId="{2242A745-6546-4700-820A-1A6F1020B4A0}">
      <dgm:prSet phldrT="[Text]"/>
      <dgm:spPr>
        <a:solidFill>
          <a:srgbClr val="458DCF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GB" b="1" dirty="0"/>
            <a:t>Refresher training</a:t>
          </a:r>
        </a:p>
      </dgm:t>
    </dgm:pt>
    <dgm:pt modelId="{A8FD6A91-2D98-4E59-B4FE-52CA775559B9}" type="parTrans" cxnId="{5F46A627-83EF-48CF-8B6D-544E5BEE292C}">
      <dgm:prSet/>
      <dgm:spPr/>
      <dgm:t>
        <a:bodyPr/>
        <a:lstStyle/>
        <a:p>
          <a:endParaRPr lang="en-GB"/>
        </a:p>
      </dgm:t>
    </dgm:pt>
    <dgm:pt modelId="{CF6A772B-207D-463B-8877-DBF172C2A74E}" type="sibTrans" cxnId="{5F46A627-83EF-48CF-8B6D-544E5BEE292C}">
      <dgm:prSet/>
      <dgm:spPr/>
      <dgm:t>
        <a:bodyPr/>
        <a:lstStyle/>
        <a:p>
          <a:endParaRPr lang="en-GB"/>
        </a:p>
      </dgm:t>
    </dgm:pt>
    <dgm:pt modelId="{C2587387-A588-46B3-9A84-C5076C13711D}">
      <dgm:prSet phldrT="[Text]"/>
      <dgm:spPr>
        <a:solidFill>
          <a:srgbClr val="458DCF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GB" b="1" dirty="0"/>
            <a:t>Drop in sessions</a:t>
          </a:r>
        </a:p>
      </dgm:t>
    </dgm:pt>
    <dgm:pt modelId="{1A60D4DE-800D-431D-99B8-91E2E77A2825}" type="parTrans" cxnId="{6C90DE85-8533-4450-9B95-A09687A137AF}">
      <dgm:prSet/>
      <dgm:spPr/>
      <dgm:t>
        <a:bodyPr/>
        <a:lstStyle/>
        <a:p>
          <a:endParaRPr lang="en-GB"/>
        </a:p>
      </dgm:t>
    </dgm:pt>
    <dgm:pt modelId="{278A2FA8-D1CB-44DE-A736-69A1D8F5932D}" type="sibTrans" cxnId="{6C90DE85-8533-4450-9B95-A09687A137AF}">
      <dgm:prSet/>
      <dgm:spPr/>
      <dgm:t>
        <a:bodyPr/>
        <a:lstStyle/>
        <a:p>
          <a:endParaRPr lang="en-GB"/>
        </a:p>
      </dgm:t>
    </dgm:pt>
    <dgm:pt modelId="{9D8CF675-F582-41E8-B14B-72281DFA8E0A}">
      <dgm:prSet/>
      <dgm:spPr>
        <a:solidFill>
          <a:srgbClr val="458DCF"/>
        </a:solidFill>
      </dgm:spPr>
      <dgm:t>
        <a:bodyPr/>
        <a:lstStyle/>
        <a:p>
          <a:r>
            <a:rPr lang="en-GB" b="1"/>
            <a:t>Annual Forum</a:t>
          </a:r>
          <a:endParaRPr lang="en-GB" b="1" dirty="0"/>
        </a:p>
      </dgm:t>
    </dgm:pt>
    <dgm:pt modelId="{39EB77B3-33A9-4155-8933-AFCF4FA44150}" type="parTrans" cxnId="{8E4CA724-28C0-4D46-B958-5DC463B2A5D5}">
      <dgm:prSet/>
      <dgm:spPr/>
      <dgm:t>
        <a:bodyPr/>
        <a:lstStyle/>
        <a:p>
          <a:endParaRPr lang="en-GB"/>
        </a:p>
      </dgm:t>
    </dgm:pt>
    <dgm:pt modelId="{E99F1AB5-3977-40F7-B3B5-CB169E30B44D}" type="sibTrans" cxnId="{8E4CA724-28C0-4D46-B958-5DC463B2A5D5}">
      <dgm:prSet/>
      <dgm:spPr/>
      <dgm:t>
        <a:bodyPr/>
        <a:lstStyle/>
        <a:p>
          <a:endParaRPr lang="en-GB"/>
        </a:p>
      </dgm:t>
    </dgm:pt>
    <dgm:pt modelId="{26949A53-464C-4F2B-84EB-16C4289764C4}">
      <dgm:prSet/>
      <dgm:spPr>
        <a:solidFill>
          <a:srgbClr val="458DCF"/>
        </a:solidFill>
      </dgm:spPr>
      <dgm:t>
        <a:bodyPr/>
        <a:lstStyle/>
        <a:p>
          <a:r>
            <a:rPr lang="en-GB" b="1"/>
            <a:t>Coaching skills</a:t>
          </a:r>
          <a:endParaRPr lang="en-GB" b="1" dirty="0"/>
        </a:p>
      </dgm:t>
    </dgm:pt>
    <dgm:pt modelId="{75F66E59-D025-40AE-AE07-2B6783D93356}" type="parTrans" cxnId="{B0224634-1A7E-4EFD-93AE-AE88ACA37A4C}">
      <dgm:prSet/>
      <dgm:spPr/>
      <dgm:t>
        <a:bodyPr/>
        <a:lstStyle/>
        <a:p>
          <a:endParaRPr lang="en-GB"/>
        </a:p>
      </dgm:t>
    </dgm:pt>
    <dgm:pt modelId="{1FAACE4F-BF4C-4D74-BF28-2A48FFB25F75}" type="sibTrans" cxnId="{B0224634-1A7E-4EFD-93AE-AE88ACA37A4C}">
      <dgm:prSet/>
      <dgm:spPr/>
      <dgm:t>
        <a:bodyPr/>
        <a:lstStyle/>
        <a:p>
          <a:endParaRPr lang="en-GB"/>
        </a:p>
      </dgm:t>
    </dgm:pt>
    <dgm:pt modelId="{ECBDD0B5-7EA9-4734-AD80-9A13A467F04C}" type="pres">
      <dgm:prSet presAssocID="{B36E1EC2-2498-440B-A07B-317190893CD7}" presName="linearFlow" presStyleCnt="0">
        <dgm:presLayoutVars>
          <dgm:dir/>
          <dgm:resizeHandles val="exact"/>
        </dgm:presLayoutVars>
      </dgm:prSet>
      <dgm:spPr/>
    </dgm:pt>
    <dgm:pt modelId="{C5A63A28-6F71-4837-924E-3D58C3FABEBD}" type="pres">
      <dgm:prSet presAssocID="{2D23A5FB-E3F8-4C1D-925A-A9B5D784BA70}" presName="composite" presStyleCnt="0"/>
      <dgm:spPr/>
    </dgm:pt>
    <dgm:pt modelId="{E40F3A33-D8BF-49A4-9D2C-1702DD06B019}" type="pres">
      <dgm:prSet presAssocID="{2D23A5FB-E3F8-4C1D-925A-A9B5D784BA70}" presName="imgShp" presStyleLbl="fgImgPlace1" presStyleIdx="0" presStyleCnt="5"/>
      <dgm:spPr>
        <a:noFill/>
        <a:ln>
          <a:noFill/>
        </a:ln>
      </dgm:spPr>
    </dgm:pt>
    <dgm:pt modelId="{DE4BAF97-0303-4724-816E-2A0DD356F167}" type="pres">
      <dgm:prSet presAssocID="{2D23A5FB-E3F8-4C1D-925A-A9B5D784BA70}" presName="txShp" presStyleLbl="node1" presStyleIdx="0" presStyleCnt="5" custLinFactNeighborY="7707">
        <dgm:presLayoutVars>
          <dgm:bulletEnabled val="1"/>
        </dgm:presLayoutVars>
      </dgm:prSet>
      <dgm:spPr/>
    </dgm:pt>
    <dgm:pt modelId="{E4B3D739-42DD-4B90-B797-EE07202A51DA}" type="pres">
      <dgm:prSet presAssocID="{23CA54DF-61F0-425D-83B0-486C55E36D5E}" presName="spacing" presStyleCnt="0"/>
      <dgm:spPr/>
    </dgm:pt>
    <dgm:pt modelId="{B0A00361-2E35-41FF-A22B-87DF89612521}" type="pres">
      <dgm:prSet presAssocID="{2242A745-6546-4700-820A-1A6F1020B4A0}" presName="composite" presStyleCnt="0"/>
      <dgm:spPr/>
    </dgm:pt>
    <dgm:pt modelId="{252F8611-209F-4653-AD05-604248FE5CDB}" type="pres">
      <dgm:prSet presAssocID="{2242A745-6546-4700-820A-1A6F1020B4A0}" presName="imgShp" presStyleLbl="fgImgPlace1" presStyleIdx="1" presStyleCnt="5"/>
      <dgm:spPr>
        <a:noFill/>
        <a:ln>
          <a:noFill/>
        </a:ln>
      </dgm:spPr>
    </dgm:pt>
    <dgm:pt modelId="{E4B0B8B4-E7A8-4806-9327-79F227A81D5E}" type="pres">
      <dgm:prSet presAssocID="{2242A745-6546-4700-820A-1A6F1020B4A0}" presName="txShp" presStyleLbl="node1" presStyleIdx="1" presStyleCnt="5" custLinFactNeighborY="7707">
        <dgm:presLayoutVars>
          <dgm:bulletEnabled val="1"/>
        </dgm:presLayoutVars>
      </dgm:prSet>
      <dgm:spPr/>
    </dgm:pt>
    <dgm:pt modelId="{DB8E7E4E-8731-458B-AAD2-055F7DEC5CFE}" type="pres">
      <dgm:prSet presAssocID="{CF6A772B-207D-463B-8877-DBF172C2A74E}" presName="spacing" presStyleCnt="0"/>
      <dgm:spPr/>
    </dgm:pt>
    <dgm:pt modelId="{11214315-EDB0-4097-A24C-F8E572BE5039}" type="pres">
      <dgm:prSet presAssocID="{C2587387-A588-46B3-9A84-C5076C13711D}" presName="composite" presStyleCnt="0"/>
      <dgm:spPr/>
    </dgm:pt>
    <dgm:pt modelId="{32418C48-09C3-4C4F-AB22-ECA213182B63}" type="pres">
      <dgm:prSet presAssocID="{C2587387-A588-46B3-9A84-C5076C13711D}" presName="imgShp" presStyleLbl="fgImgPlace1" presStyleIdx="2" presStyleCnt="5"/>
      <dgm:spPr>
        <a:noFill/>
        <a:ln>
          <a:noFill/>
        </a:ln>
      </dgm:spPr>
    </dgm:pt>
    <dgm:pt modelId="{0B9600EE-7CB7-424F-BAD7-DFF089D466DA}" type="pres">
      <dgm:prSet presAssocID="{C2587387-A588-46B3-9A84-C5076C13711D}" presName="txShp" presStyleLbl="node1" presStyleIdx="2" presStyleCnt="5" custLinFactNeighborY="7707">
        <dgm:presLayoutVars>
          <dgm:bulletEnabled val="1"/>
        </dgm:presLayoutVars>
      </dgm:prSet>
      <dgm:spPr/>
    </dgm:pt>
    <dgm:pt modelId="{29D831AD-1971-4DD4-8C39-80C498FB5685}" type="pres">
      <dgm:prSet presAssocID="{278A2FA8-D1CB-44DE-A736-69A1D8F5932D}" presName="spacing" presStyleCnt="0"/>
      <dgm:spPr/>
    </dgm:pt>
    <dgm:pt modelId="{377BE1B7-E375-48A4-AAFC-B317CCCFDA0D}" type="pres">
      <dgm:prSet presAssocID="{26949A53-464C-4F2B-84EB-16C4289764C4}" presName="composite" presStyleCnt="0"/>
      <dgm:spPr/>
    </dgm:pt>
    <dgm:pt modelId="{69437BF2-065C-4055-9159-1191B0D2A8ED}" type="pres">
      <dgm:prSet presAssocID="{26949A53-464C-4F2B-84EB-16C4289764C4}" presName="imgShp" presStyleLbl="fgImgPlace1" presStyleIdx="3" presStyleCnt="5"/>
      <dgm:spPr>
        <a:noFill/>
        <a:ln>
          <a:noFill/>
        </a:ln>
      </dgm:spPr>
    </dgm:pt>
    <dgm:pt modelId="{47F80453-9B71-42C7-BEDD-A6377F83BFA3}" type="pres">
      <dgm:prSet presAssocID="{26949A53-464C-4F2B-84EB-16C4289764C4}" presName="txShp" presStyleLbl="node1" presStyleIdx="3" presStyleCnt="5" custLinFactNeighborY="7707">
        <dgm:presLayoutVars>
          <dgm:bulletEnabled val="1"/>
        </dgm:presLayoutVars>
      </dgm:prSet>
      <dgm:spPr/>
    </dgm:pt>
    <dgm:pt modelId="{CE96081B-1998-4649-BF73-FA32D122625D}" type="pres">
      <dgm:prSet presAssocID="{1FAACE4F-BF4C-4D74-BF28-2A48FFB25F75}" presName="spacing" presStyleCnt="0"/>
      <dgm:spPr/>
    </dgm:pt>
    <dgm:pt modelId="{EBB24F99-E7CF-46AD-AB0B-3F38CF4A0D3C}" type="pres">
      <dgm:prSet presAssocID="{9D8CF675-F582-41E8-B14B-72281DFA8E0A}" presName="composite" presStyleCnt="0"/>
      <dgm:spPr/>
    </dgm:pt>
    <dgm:pt modelId="{26B57FA0-325A-44AB-BB55-ADF93A63B487}" type="pres">
      <dgm:prSet presAssocID="{9D8CF675-F582-41E8-B14B-72281DFA8E0A}" presName="imgShp" presStyleLbl="fgImgPlace1" presStyleIdx="4" presStyleCnt="5"/>
      <dgm:spPr>
        <a:noFill/>
        <a:ln>
          <a:noFill/>
        </a:ln>
      </dgm:spPr>
    </dgm:pt>
    <dgm:pt modelId="{9309DFDA-1AC0-42C5-B087-0FA5642C7F10}" type="pres">
      <dgm:prSet presAssocID="{9D8CF675-F582-41E8-B14B-72281DFA8E0A}" presName="txShp" presStyleLbl="node1" presStyleIdx="4" presStyleCnt="5" custLinFactNeighborY="7707">
        <dgm:presLayoutVars>
          <dgm:bulletEnabled val="1"/>
        </dgm:presLayoutVars>
      </dgm:prSet>
      <dgm:spPr/>
    </dgm:pt>
  </dgm:ptLst>
  <dgm:cxnLst>
    <dgm:cxn modelId="{B2A5CA1C-6E7D-48B4-BFC6-347F1A4032DD}" type="presOf" srcId="{26949A53-464C-4F2B-84EB-16C4289764C4}" destId="{47F80453-9B71-42C7-BEDD-A6377F83BFA3}" srcOrd="0" destOrd="0" presId="urn:microsoft.com/office/officeart/2005/8/layout/vList3"/>
    <dgm:cxn modelId="{8E4CA724-28C0-4D46-B958-5DC463B2A5D5}" srcId="{B36E1EC2-2498-440B-A07B-317190893CD7}" destId="{9D8CF675-F582-41E8-B14B-72281DFA8E0A}" srcOrd="4" destOrd="0" parTransId="{39EB77B3-33A9-4155-8933-AFCF4FA44150}" sibTransId="{E99F1AB5-3977-40F7-B3B5-CB169E30B44D}"/>
    <dgm:cxn modelId="{5F46A627-83EF-48CF-8B6D-544E5BEE292C}" srcId="{B36E1EC2-2498-440B-A07B-317190893CD7}" destId="{2242A745-6546-4700-820A-1A6F1020B4A0}" srcOrd="1" destOrd="0" parTransId="{A8FD6A91-2D98-4E59-B4FE-52CA775559B9}" sibTransId="{CF6A772B-207D-463B-8877-DBF172C2A74E}"/>
    <dgm:cxn modelId="{B0224634-1A7E-4EFD-93AE-AE88ACA37A4C}" srcId="{B36E1EC2-2498-440B-A07B-317190893CD7}" destId="{26949A53-464C-4F2B-84EB-16C4289764C4}" srcOrd="3" destOrd="0" parTransId="{75F66E59-D025-40AE-AE07-2B6783D93356}" sibTransId="{1FAACE4F-BF4C-4D74-BF28-2A48FFB25F75}"/>
    <dgm:cxn modelId="{0CF60C50-AF69-4C6A-A75C-D6CDDE5D8D2C}" type="presOf" srcId="{C2587387-A588-46B3-9A84-C5076C13711D}" destId="{0B9600EE-7CB7-424F-BAD7-DFF089D466DA}" srcOrd="0" destOrd="0" presId="urn:microsoft.com/office/officeart/2005/8/layout/vList3"/>
    <dgm:cxn modelId="{E54D4154-2D4F-4BBB-A466-A35BDFF0F7F0}" type="presOf" srcId="{2D23A5FB-E3F8-4C1D-925A-A9B5D784BA70}" destId="{DE4BAF97-0303-4724-816E-2A0DD356F167}" srcOrd="0" destOrd="0" presId="urn:microsoft.com/office/officeart/2005/8/layout/vList3"/>
    <dgm:cxn modelId="{6C90DE85-8533-4450-9B95-A09687A137AF}" srcId="{B36E1EC2-2498-440B-A07B-317190893CD7}" destId="{C2587387-A588-46B3-9A84-C5076C13711D}" srcOrd="2" destOrd="0" parTransId="{1A60D4DE-800D-431D-99B8-91E2E77A2825}" sibTransId="{278A2FA8-D1CB-44DE-A736-69A1D8F5932D}"/>
    <dgm:cxn modelId="{F3E31EAC-A4C1-4210-A363-621E0BB03454}" type="presOf" srcId="{9D8CF675-F582-41E8-B14B-72281DFA8E0A}" destId="{9309DFDA-1AC0-42C5-B087-0FA5642C7F10}" srcOrd="0" destOrd="0" presId="urn:microsoft.com/office/officeart/2005/8/layout/vList3"/>
    <dgm:cxn modelId="{41CE81BC-6F12-4332-9C8D-28D75867C4DF}" type="presOf" srcId="{B36E1EC2-2498-440B-A07B-317190893CD7}" destId="{ECBDD0B5-7EA9-4734-AD80-9A13A467F04C}" srcOrd="0" destOrd="0" presId="urn:microsoft.com/office/officeart/2005/8/layout/vList3"/>
    <dgm:cxn modelId="{249B7EDD-F162-42CB-9EF4-7ABD4B17BE47}" srcId="{B36E1EC2-2498-440B-A07B-317190893CD7}" destId="{2D23A5FB-E3F8-4C1D-925A-A9B5D784BA70}" srcOrd="0" destOrd="0" parTransId="{7B9BDB6B-9F0B-4B26-9BCC-EB65E76EB5A5}" sibTransId="{23CA54DF-61F0-425D-83B0-486C55E36D5E}"/>
    <dgm:cxn modelId="{017CCAFC-9B38-4633-80E0-C2C9095BE32C}" type="presOf" srcId="{2242A745-6546-4700-820A-1A6F1020B4A0}" destId="{E4B0B8B4-E7A8-4806-9327-79F227A81D5E}" srcOrd="0" destOrd="0" presId="urn:microsoft.com/office/officeart/2005/8/layout/vList3"/>
    <dgm:cxn modelId="{CE51E477-7722-43E9-ABEB-F67DD95DE69C}" type="presParOf" srcId="{ECBDD0B5-7EA9-4734-AD80-9A13A467F04C}" destId="{C5A63A28-6F71-4837-924E-3D58C3FABEBD}" srcOrd="0" destOrd="0" presId="urn:microsoft.com/office/officeart/2005/8/layout/vList3"/>
    <dgm:cxn modelId="{68B06CD4-DEDB-466A-A0DD-B719D10F2B15}" type="presParOf" srcId="{C5A63A28-6F71-4837-924E-3D58C3FABEBD}" destId="{E40F3A33-D8BF-49A4-9D2C-1702DD06B019}" srcOrd="0" destOrd="0" presId="urn:microsoft.com/office/officeart/2005/8/layout/vList3"/>
    <dgm:cxn modelId="{0A2A016B-0163-4C92-8886-40F10D4CD348}" type="presParOf" srcId="{C5A63A28-6F71-4837-924E-3D58C3FABEBD}" destId="{DE4BAF97-0303-4724-816E-2A0DD356F167}" srcOrd="1" destOrd="0" presId="urn:microsoft.com/office/officeart/2005/8/layout/vList3"/>
    <dgm:cxn modelId="{0492E923-1416-4708-933F-49FFF09B8E2A}" type="presParOf" srcId="{ECBDD0B5-7EA9-4734-AD80-9A13A467F04C}" destId="{E4B3D739-42DD-4B90-B797-EE07202A51DA}" srcOrd="1" destOrd="0" presId="urn:microsoft.com/office/officeart/2005/8/layout/vList3"/>
    <dgm:cxn modelId="{12D21F98-CDC3-4D3E-ACBB-4A70B43209AD}" type="presParOf" srcId="{ECBDD0B5-7EA9-4734-AD80-9A13A467F04C}" destId="{B0A00361-2E35-41FF-A22B-87DF89612521}" srcOrd="2" destOrd="0" presId="urn:microsoft.com/office/officeart/2005/8/layout/vList3"/>
    <dgm:cxn modelId="{8870CAFD-FFBC-424A-95E2-90935981F855}" type="presParOf" srcId="{B0A00361-2E35-41FF-A22B-87DF89612521}" destId="{252F8611-209F-4653-AD05-604248FE5CDB}" srcOrd="0" destOrd="0" presId="urn:microsoft.com/office/officeart/2005/8/layout/vList3"/>
    <dgm:cxn modelId="{575BD41A-9493-4963-8634-4E57813BC83B}" type="presParOf" srcId="{B0A00361-2E35-41FF-A22B-87DF89612521}" destId="{E4B0B8B4-E7A8-4806-9327-79F227A81D5E}" srcOrd="1" destOrd="0" presId="urn:microsoft.com/office/officeart/2005/8/layout/vList3"/>
    <dgm:cxn modelId="{8272EE44-816F-4F27-98FC-446A4EBC3014}" type="presParOf" srcId="{ECBDD0B5-7EA9-4734-AD80-9A13A467F04C}" destId="{DB8E7E4E-8731-458B-AAD2-055F7DEC5CFE}" srcOrd="3" destOrd="0" presId="urn:microsoft.com/office/officeart/2005/8/layout/vList3"/>
    <dgm:cxn modelId="{A11A1CC0-D92D-45AA-BE06-AF2A6CAEC48B}" type="presParOf" srcId="{ECBDD0B5-7EA9-4734-AD80-9A13A467F04C}" destId="{11214315-EDB0-4097-A24C-F8E572BE5039}" srcOrd="4" destOrd="0" presId="urn:microsoft.com/office/officeart/2005/8/layout/vList3"/>
    <dgm:cxn modelId="{A8B759A4-E067-4DE8-B16B-55C2BFCD71DB}" type="presParOf" srcId="{11214315-EDB0-4097-A24C-F8E572BE5039}" destId="{32418C48-09C3-4C4F-AB22-ECA213182B63}" srcOrd="0" destOrd="0" presId="urn:microsoft.com/office/officeart/2005/8/layout/vList3"/>
    <dgm:cxn modelId="{C3521E31-B706-433E-B21D-E753831C679D}" type="presParOf" srcId="{11214315-EDB0-4097-A24C-F8E572BE5039}" destId="{0B9600EE-7CB7-424F-BAD7-DFF089D466DA}" srcOrd="1" destOrd="0" presId="urn:microsoft.com/office/officeart/2005/8/layout/vList3"/>
    <dgm:cxn modelId="{C5137954-A37A-4BBC-905B-DD2E9DB0B7BB}" type="presParOf" srcId="{ECBDD0B5-7EA9-4734-AD80-9A13A467F04C}" destId="{29D831AD-1971-4DD4-8C39-80C498FB5685}" srcOrd="5" destOrd="0" presId="urn:microsoft.com/office/officeart/2005/8/layout/vList3"/>
    <dgm:cxn modelId="{F311A5DF-F643-49F7-A68E-316687C4A322}" type="presParOf" srcId="{ECBDD0B5-7EA9-4734-AD80-9A13A467F04C}" destId="{377BE1B7-E375-48A4-AAFC-B317CCCFDA0D}" srcOrd="6" destOrd="0" presId="urn:microsoft.com/office/officeart/2005/8/layout/vList3"/>
    <dgm:cxn modelId="{4A40FFCE-09A3-4396-AA96-957E186E2460}" type="presParOf" srcId="{377BE1B7-E375-48A4-AAFC-B317CCCFDA0D}" destId="{69437BF2-065C-4055-9159-1191B0D2A8ED}" srcOrd="0" destOrd="0" presId="urn:microsoft.com/office/officeart/2005/8/layout/vList3"/>
    <dgm:cxn modelId="{0E395FEA-14BF-412C-9877-39F635F4E56C}" type="presParOf" srcId="{377BE1B7-E375-48A4-AAFC-B317CCCFDA0D}" destId="{47F80453-9B71-42C7-BEDD-A6377F83BFA3}" srcOrd="1" destOrd="0" presId="urn:microsoft.com/office/officeart/2005/8/layout/vList3"/>
    <dgm:cxn modelId="{896EA17B-F6C7-48FD-B511-2F35F0AF4E18}" type="presParOf" srcId="{ECBDD0B5-7EA9-4734-AD80-9A13A467F04C}" destId="{CE96081B-1998-4649-BF73-FA32D122625D}" srcOrd="7" destOrd="0" presId="urn:microsoft.com/office/officeart/2005/8/layout/vList3"/>
    <dgm:cxn modelId="{7C1C2E66-6906-41BE-8237-05671C42F2B0}" type="presParOf" srcId="{ECBDD0B5-7EA9-4734-AD80-9A13A467F04C}" destId="{EBB24F99-E7CF-46AD-AB0B-3F38CF4A0D3C}" srcOrd="8" destOrd="0" presId="urn:microsoft.com/office/officeart/2005/8/layout/vList3"/>
    <dgm:cxn modelId="{865E9D5D-1315-46CE-B5B6-2A9865471988}" type="presParOf" srcId="{EBB24F99-E7CF-46AD-AB0B-3F38CF4A0D3C}" destId="{26B57FA0-325A-44AB-BB55-ADF93A63B487}" srcOrd="0" destOrd="0" presId="urn:microsoft.com/office/officeart/2005/8/layout/vList3"/>
    <dgm:cxn modelId="{2A187E89-3E89-4361-8C0F-EBDBD3C0085F}" type="presParOf" srcId="{EBB24F99-E7CF-46AD-AB0B-3F38CF4A0D3C}" destId="{9309DFDA-1AC0-42C5-B087-0FA5642C7F1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70521-BF3B-460C-9637-EE57DD1DB5E1}">
      <dsp:nvSpPr>
        <dsp:cNvPr id="0" name=""/>
        <dsp:cNvSpPr/>
      </dsp:nvSpPr>
      <dsp:spPr>
        <a:xfrm>
          <a:off x="696161" y="1104385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BE1CD-DA31-40BB-859B-C059E7240565}">
      <dsp:nvSpPr>
        <dsp:cNvPr id="0" name=""/>
        <dsp:cNvSpPr/>
      </dsp:nvSpPr>
      <dsp:spPr>
        <a:xfrm>
          <a:off x="930161" y="133838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8157-C845-4DA5-B25D-EBF1CDED5C11}">
      <dsp:nvSpPr>
        <dsp:cNvPr id="0" name=""/>
        <dsp:cNvSpPr/>
      </dsp:nvSpPr>
      <dsp:spPr>
        <a:xfrm>
          <a:off x="345161" y="2544385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200" b="0" i="0" kern="1200" dirty="0"/>
            <a:t>SLOT</a:t>
          </a:r>
          <a:endParaRPr lang="en-US" sz="2200" kern="1200" dirty="0"/>
        </a:p>
      </dsp:txBody>
      <dsp:txXfrm>
        <a:off x="345161" y="2544385"/>
        <a:ext cx="1800000" cy="945000"/>
      </dsp:txXfrm>
    </dsp:sp>
    <dsp:sp modelId="{237F70C8-6D85-4A9F-8A2D-B559235F02D8}">
      <dsp:nvSpPr>
        <dsp:cNvPr id="0" name=""/>
        <dsp:cNvSpPr/>
      </dsp:nvSpPr>
      <dsp:spPr>
        <a:xfrm>
          <a:off x="2811161" y="1104385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F8BA5-7D75-4411-9613-ADF1BECDD3F1}">
      <dsp:nvSpPr>
        <dsp:cNvPr id="0" name=""/>
        <dsp:cNvSpPr/>
      </dsp:nvSpPr>
      <dsp:spPr>
        <a:xfrm>
          <a:off x="3045161" y="133838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4E212-41FF-4256-9207-3D8FBFA0E393}">
      <dsp:nvSpPr>
        <dsp:cNvPr id="0" name=""/>
        <dsp:cNvSpPr/>
      </dsp:nvSpPr>
      <dsp:spPr>
        <a:xfrm>
          <a:off x="2460161" y="2544385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200" b="0" i="0" kern="1200" dirty="0"/>
            <a:t>Development Plan</a:t>
          </a:r>
          <a:endParaRPr lang="en-US" sz="2200" kern="1200" dirty="0"/>
        </a:p>
      </dsp:txBody>
      <dsp:txXfrm>
        <a:off x="2460161" y="2544385"/>
        <a:ext cx="1800000" cy="945000"/>
      </dsp:txXfrm>
    </dsp:sp>
    <dsp:sp modelId="{86277CD5-BAE6-4CA2-9175-934E506A4856}">
      <dsp:nvSpPr>
        <dsp:cNvPr id="0" name=""/>
        <dsp:cNvSpPr/>
      </dsp:nvSpPr>
      <dsp:spPr>
        <a:xfrm>
          <a:off x="5158280" y="1104385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1330E-D7B3-43EE-8889-189858EF3E1F}">
      <dsp:nvSpPr>
        <dsp:cNvPr id="0" name=""/>
        <dsp:cNvSpPr/>
      </dsp:nvSpPr>
      <dsp:spPr>
        <a:xfrm>
          <a:off x="5392280" y="133838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0130C-DA6B-45C7-B054-9857A3C33730}">
      <dsp:nvSpPr>
        <dsp:cNvPr id="0" name=""/>
        <dsp:cNvSpPr/>
      </dsp:nvSpPr>
      <dsp:spPr>
        <a:xfrm>
          <a:off x="4575161" y="2544385"/>
          <a:ext cx="2264237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0" i="0" kern="1200" dirty="0"/>
            <a:t>Competencies</a:t>
          </a:r>
          <a:endParaRPr lang="en-US" sz="2000" kern="1200" dirty="0"/>
        </a:p>
      </dsp:txBody>
      <dsp:txXfrm>
        <a:off x="4575161" y="2544385"/>
        <a:ext cx="2264237" cy="945000"/>
      </dsp:txXfrm>
    </dsp:sp>
    <dsp:sp modelId="{37BA6360-0528-4C0D-A0E9-9BBEBE1C92B6}">
      <dsp:nvSpPr>
        <dsp:cNvPr id="0" name=""/>
        <dsp:cNvSpPr/>
      </dsp:nvSpPr>
      <dsp:spPr>
        <a:xfrm>
          <a:off x="7643747" y="1104385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6929A-7D64-4269-9F23-52A01DEEDB48}">
      <dsp:nvSpPr>
        <dsp:cNvPr id="0" name=""/>
        <dsp:cNvSpPr/>
      </dsp:nvSpPr>
      <dsp:spPr>
        <a:xfrm>
          <a:off x="7877747" y="133838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9A658-2411-4A29-9B7B-484EDB8DF75B}">
      <dsp:nvSpPr>
        <dsp:cNvPr id="0" name=""/>
        <dsp:cNvSpPr/>
      </dsp:nvSpPr>
      <dsp:spPr>
        <a:xfrm>
          <a:off x="7187051" y="2555271"/>
          <a:ext cx="2076696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0" i="0" kern="1200" dirty="0"/>
            <a:t>Reflections &amp; Feedback Evidence</a:t>
          </a:r>
          <a:endParaRPr lang="en-US" sz="2000" kern="1200" dirty="0"/>
        </a:p>
      </dsp:txBody>
      <dsp:txXfrm>
        <a:off x="7187051" y="2555271"/>
        <a:ext cx="2076696" cy="945000"/>
      </dsp:txXfrm>
    </dsp:sp>
    <dsp:sp modelId="{788EEF7F-D07C-4DCA-8D24-A740FBF942BD}">
      <dsp:nvSpPr>
        <dsp:cNvPr id="0" name=""/>
        <dsp:cNvSpPr/>
      </dsp:nvSpPr>
      <dsp:spPr>
        <a:xfrm>
          <a:off x="9897095" y="1104385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4F383-D2F0-416C-B569-68566AD3E58F}">
      <dsp:nvSpPr>
        <dsp:cNvPr id="0" name=""/>
        <dsp:cNvSpPr/>
      </dsp:nvSpPr>
      <dsp:spPr>
        <a:xfrm>
          <a:off x="10131095" y="1338385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FB66D-7609-4BD0-B66E-8CE82AEBC9A7}">
      <dsp:nvSpPr>
        <dsp:cNvPr id="0" name=""/>
        <dsp:cNvSpPr/>
      </dsp:nvSpPr>
      <dsp:spPr>
        <a:xfrm>
          <a:off x="9546095" y="2544385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0" i="0" kern="1200" dirty="0"/>
            <a:t>Evaluations</a:t>
          </a:r>
          <a:endParaRPr lang="en-US" sz="2000" kern="1200" dirty="0"/>
        </a:p>
      </dsp:txBody>
      <dsp:txXfrm>
        <a:off x="9546095" y="2544385"/>
        <a:ext cx="1800000" cy="94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BAF97-0303-4724-816E-2A0DD356F167}">
      <dsp:nvSpPr>
        <dsp:cNvPr id="0" name=""/>
        <dsp:cNvSpPr/>
      </dsp:nvSpPr>
      <dsp:spPr>
        <a:xfrm rot="10800000">
          <a:off x="1483463" y="61623"/>
          <a:ext cx="5104460" cy="791012"/>
        </a:xfrm>
        <a:prstGeom prst="homePlate">
          <a:avLst/>
        </a:prstGeom>
        <a:solidFill>
          <a:srgbClr val="458D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815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700" b="1" kern="1200" dirty="0"/>
            <a:t>Initial development workshop</a:t>
          </a:r>
        </a:p>
      </dsp:txBody>
      <dsp:txXfrm rot="10800000">
        <a:off x="1681216" y="61623"/>
        <a:ext cx="4906707" cy="791012"/>
      </dsp:txXfrm>
    </dsp:sp>
    <dsp:sp modelId="{E40F3A33-D8BF-49A4-9D2C-1702DD06B019}">
      <dsp:nvSpPr>
        <dsp:cNvPr id="0" name=""/>
        <dsp:cNvSpPr/>
      </dsp:nvSpPr>
      <dsp:spPr>
        <a:xfrm>
          <a:off x="1087956" y="659"/>
          <a:ext cx="791012" cy="791012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0B8B4-E7A8-4806-9327-79F227A81D5E}">
      <dsp:nvSpPr>
        <dsp:cNvPr id="0" name=""/>
        <dsp:cNvSpPr/>
      </dsp:nvSpPr>
      <dsp:spPr>
        <a:xfrm rot="10800000">
          <a:off x="1483463" y="1088759"/>
          <a:ext cx="5104460" cy="791012"/>
        </a:xfrm>
        <a:prstGeom prst="homePlate">
          <a:avLst/>
        </a:prstGeom>
        <a:solidFill>
          <a:srgbClr val="458D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815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700" b="1" kern="1200" dirty="0"/>
            <a:t>Refresher training</a:t>
          </a:r>
        </a:p>
      </dsp:txBody>
      <dsp:txXfrm rot="10800000">
        <a:off x="1681216" y="1088759"/>
        <a:ext cx="4906707" cy="791012"/>
      </dsp:txXfrm>
    </dsp:sp>
    <dsp:sp modelId="{252F8611-209F-4653-AD05-604248FE5CDB}">
      <dsp:nvSpPr>
        <dsp:cNvPr id="0" name=""/>
        <dsp:cNvSpPr/>
      </dsp:nvSpPr>
      <dsp:spPr>
        <a:xfrm>
          <a:off x="1087956" y="1027795"/>
          <a:ext cx="791012" cy="791012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600EE-7CB7-424F-BAD7-DFF089D466DA}">
      <dsp:nvSpPr>
        <dsp:cNvPr id="0" name=""/>
        <dsp:cNvSpPr/>
      </dsp:nvSpPr>
      <dsp:spPr>
        <a:xfrm rot="10800000">
          <a:off x="1483463" y="2115895"/>
          <a:ext cx="5104460" cy="791012"/>
        </a:xfrm>
        <a:prstGeom prst="homePlate">
          <a:avLst/>
        </a:prstGeom>
        <a:solidFill>
          <a:srgbClr val="458D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815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700" b="1" kern="1200" dirty="0"/>
            <a:t>Drop in sessions</a:t>
          </a:r>
        </a:p>
      </dsp:txBody>
      <dsp:txXfrm rot="10800000">
        <a:off x="1681216" y="2115895"/>
        <a:ext cx="4906707" cy="791012"/>
      </dsp:txXfrm>
    </dsp:sp>
    <dsp:sp modelId="{32418C48-09C3-4C4F-AB22-ECA213182B63}">
      <dsp:nvSpPr>
        <dsp:cNvPr id="0" name=""/>
        <dsp:cNvSpPr/>
      </dsp:nvSpPr>
      <dsp:spPr>
        <a:xfrm>
          <a:off x="1087956" y="2054932"/>
          <a:ext cx="791012" cy="791012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80453-9B71-42C7-BEDD-A6377F83BFA3}">
      <dsp:nvSpPr>
        <dsp:cNvPr id="0" name=""/>
        <dsp:cNvSpPr/>
      </dsp:nvSpPr>
      <dsp:spPr>
        <a:xfrm rot="10800000">
          <a:off x="1483463" y="3143031"/>
          <a:ext cx="5104460" cy="791012"/>
        </a:xfrm>
        <a:prstGeom prst="homePlate">
          <a:avLst/>
        </a:prstGeom>
        <a:solidFill>
          <a:srgbClr val="458D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815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Coaching skills</a:t>
          </a:r>
          <a:endParaRPr lang="en-GB" sz="2700" b="1" kern="1200" dirty="0"/>
        </a:p>
      </dsp:txBody>
      <dsp:txXfrm rot="10800000">
        <a:off x="1681216" y="3143031"/>
        <a:ext cx="4906707" cy="791012"/>
      </dsp:txXfrm>
    </dsp:sp>
    <dsp:sp modelId="{69437BF2-065C-4055-9159-1191B0D2A8ED}">
      <dsp:nvSpPr>
        <dsp:cNvPr id="0" name=""/>
        <dsp:cNvSpPr/>
      </dsp:nvSpPr>
      <dsp:spPr>
        <a:xfrm>
          <a:off x="1087956" y="3082068"/>
          <a:ext cx="791012" cy="791012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9DFDA-1AC0-42C5-B087-0FA5642C7F10}">
      <dsp:nvSpPr>
        <dsp:cNvPr id="0" name=""/>
        <dsp:cNvSpPr/>
      </dsp:nvSpPr>
      <dsp:spPr>
        <a:xfrm rot="10800000">
          <a:off x="1483463" y="4109864"/>
          <a:ext cx="5104460" cy="791012"/>
        </a:xfrm>
        <a:prstGeom prst="homePlate">
          <a:avLst/>
        </a:prstGeom>
        <a:solidFill>
          <a:srgbClr val="458D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815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Annual Forum</a:t>
          </a:r>
          <a:endParaRPr lang="en-GB" sz="2700" b="1" kern="1200" dirty="0"/>
        </a:p>
      </dsp:txBody>
      <dsp:txXfrm rot="10800000">
        <a:off x="1681216" y="4109864"/>
        <a:ext cx="4906707" cy="791012"/>
      </dsp:txXfrm>
    </dsp:sp>
    <dsp:sp modelId="{26B57FA0-325A-44AB-BB55-ADF93A63B487}">
      <dsp:nvSpPr>
        <dsp:cNvPr id="0" name=""/>
        <dsp:cNvSpPr/>
      </dsp:nvSpPr>
      <dsp:spPr>
        <a:xfrm>
          <a:off x="1087956" y="4109204"/>
          <a:ext cx="791012" cy="791012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r">
              <a:defRPr sz="1200"/>
            </a:lvl1pPr>
          </a:lstStyle>
          <a:p>
            <a:fld id="{7CB6F307-8309-4C68-ADED-2B8367AEF304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1" rIns="91420" bIns="4571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0" tIns="45711" rIns="91420" bIns="4571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r">
              <a:defRPr sz="1200"/>
            </a:lvl1pPr>
          </a:lstStyle>
          <a:p>
            <a:fld id="{F063E471-B876-4618-8DB3-6B57B9E269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30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E471-B876-4618-8DB3-6B57B9E269E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761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E471-B876-4618-8DB3-6B57B9E269E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059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E471-B876-4618-8DB3-6B57B9E269E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229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E471-B876-4618-8DB3-6B57B9E269ED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288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E471-B876-4618-8DB3-6B57B9E269ED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319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E471-B876-4618-8DB3-6B57B9E269ED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1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E471-B876-4618-8DB3-6B57B9E269E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92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E471-B876-4618-8DB3-6B57B9E269E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98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E471-B876-4618-8DB3-6B57B9E269E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72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E471-B876-4618-8DB3-6B57B9E269E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294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E471-B876-4618-8DB3-6B57B9E269E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809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22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55E95-3072-4DD5-B756-90DA155893D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376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E471-B876-4618-8DB3-6B57B9E269E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868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E471-B876-4618-8DB3-6B57B9E269E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48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914F1-1141-5AD4-EAA9-63D8DE359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32E33-973E-A946-5C69-163FF888B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8A29A-4854-72B5-753E-FD5CDCF5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C338-C9F9-4533-91CD-A5E1260C7447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BFEA0-6F6B-2D85-006D-C3C1FE27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6AA55-DB75-6A77-0E53-39715336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0D4-1EA8-4349-838F-143EED3F4B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30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5157E-4D54-A243-EA29-E4724B1A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74BBA-A418-83AB-0198-CE65EFAE2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A07D7-0AA7-DA99-4009-587D4DD8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C338-C9F9-4533-91CD-A5E1260C7447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6615C-69E8-E0F4-1520-96452E92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48CB-EB17-67BF-6B67-10FE5567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0D4-1EA8-4349-838F-143EED3F4B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19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AEFA7-93D9-5562-7087-49C65610C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1599F-3C6F-23C1-FE02-ED7552B8D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F393D-41D4-56B4-BE1B-27E613DF7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C338-C9F9-4533-91CD-A5E1260C7447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8AA79-E442-F1F9-DA50-8A4290836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D5F8C-F615-7E6D-BE44-6A89D905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0D4-1EA8-4349-838F-143EED3F4B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51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F12AE-86DC-B8F2-F164-655838647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25CA0-A5EB-65D9-50F3-8A171B199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AA22B-F09F-3765-9E99-9A683FBB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C338-C9F9-4533-91CD-A5E1260C7447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AD9C1-C1C0-2387-1EDF-4DA64795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DC03F-5C9E-7599-D185-587293DD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0D4-1EA8-4349-838F-143EED3F4B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8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FF26-4A17-7556-DB69-BE99DC3C0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5B061-E919-B26D-0889-B2D2DE112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61909-242D-3BF1-C3ED-D04B25B3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C338-C9F9-4533-91CD-A5E1260C7447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5A791-0DA1-8F24-F888-5E897FCC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63DE0-931B-87D6-434B-7EC54604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0D4-1EA8-4349-838F-143EED3F4B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0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D2FE4-E65F-47D2-AD07-2C014090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C2658-3108-5176-68DA-A03DF3CCC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D8DDE-4418-89DE-03ED-9C8B947EE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67B5F-7CD1-165B-12E4-AC1EE11D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C338-C9F9-4533-91CD-A5E1260C7447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28DA4-5A5D-CC82-A04B-1D376824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59646-E5F0-7CAD-29AC-C7812EF4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0D4-1EA8-4349-838F-143EED3F4B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40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6AF1-5DA8-545E-F760-3CD6E827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EFBD5-66DB-AB1F-A148-A8286FD80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4F116-EC7C-C4AE-304F-77814573B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DA04A-0612-84F9-E9B1-79BA69515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21560-28AC-4A55-A9FC-0FD76979E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A67F0-86EF-0280-EF35-05471253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C338-C9F9-4533-91CD-A5E1260C7447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B11EB-CB42-D686-8291-3BFBA182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5D225F-8687-E14F-119B-0C3DB083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0D4-1EA8-4349-838F-143EED3F4B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24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1E23-BC1C-F852-EDA2-6FD16907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1D310-F466-67FC-0328-64800CE0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C338-C9F9-4533-91CD-A5E1260C7447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DB4DD-367C-7BD3-A9A7-FAA608AB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E11E3-EFE2-284F-3459-E96F5217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0D4-1EA8-4349-838F-143EED3F4B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94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13082-7473-F438-974B-7A36B91B2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C338-C9F9-4533-91CD-A5E1260C7447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B1EEA-FE5B-BD1F-73D5-E5A1A266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EB98A-1476-A72E-7060-AB09FE4F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0D4-1EA8-4349-838F-143EED3F4B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33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0537-1132-5E2D-8F0F-F3C4279D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83FCD-45DD-FF4A-5087-FBE73533E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2331B-C27A-C092-5AAB-03DA98B29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BB107-9165-A351-D0A6-02F367FF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C338-C9F9-4533-91CD-A5E1260C7447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C817D-F72F-FE6E-ED95-F822846E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3C1F7-CC04-07C2-A3CD-EF8D0C93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0D4-1EA8-4349-838F-143EED3F4B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21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B4FD-3BA5-FA73-B301-5B3D9FB9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C07-7590-C4E1-E660-BC1FF9199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3C1FE-E2F6-B178-6AF4-85B9C04C9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492D5-BA4D-16F0-5795-BF25E5EE1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C338-C9F9-4533-91CD-A5E1260C7447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0BCBF-9CF8-031B-B126-A1E0CC6D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26FE5-C21D-E43E-2978-C0B42CBA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70D4-1EA8-4349-838F-143EED3F4B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05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FDCD1A-5777-841B-AC0B-1F5B91E2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A4A18-A4AE-8F8F-FE28-80BA8539B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04A6-F94C-DB6F-8422-1ECF8C439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C338-C9F9-4533-91CD-A5E1260C7447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FD80D-FB86-02BB-6591-938903D69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1AAD4-5DEF-0E9A-8530-5DC453906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F70D4-1EA8-4349-838F-143EED3F4B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18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anya.booth@nhs.ne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mailto:maria.fox1@nhs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lorfulness, graphics&#10;&#10;Description automatically generated">
            <a:extLst>
              <a:ext uri="{FF2B5EF4-FFF2-40B4-BE49-F238E27FC236}">
                <a16:creationId xmlns:a16="http://schemas.microsoft.com/office/drawing/2014/main" id="{E497EE4F-0C34-80B9-7776-815BB2299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1223" y="604148"/>
            <a:ext cx="4894925" cy="3686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9A409-EF50-4109-B8D4-DB301A0B4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86052"/>
            <a:ext cx="9144000" cy="2387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8000" b="1" dirty="0"/>
              <a:t>Growing Our Future: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C11B6A-C6F9-7E3F-4F02-932F7270B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67044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/>
              <a:t>Preceptorship &amp; The Practice Development Therapist (PDT)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478144-7614-559A-F95F-888AFBCDB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4" y="347485"/>
            <a:ext cx="8316757" cy="891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762C14-A7BC-4B47-EAC3-AF32AF203295}"/>
              </a:ext>
            </a:extLst>
          </p:cNvPr>
          <p:cNvSpPr txBox="1"/>
          <p:nvPr/>
        </p:nvSpPr>
        <p:spPr>
          <a:xfrm>
            <a:off x="7531768" y="5722806"/>
            <a:ext cx="4211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Tanya Booth, Workforce Lead</a:t>
            </a:r>
          </a:p>
          <a:p>
            <a:r>
              <a:rPr lang="en-GB" dirty="0"/>
              <a:t>Maria Fox, Practice Development Therapist</a:t>
            </a:r>
          </a:p>
          <a:p>
            <a:r>
              <a:rPr lang="en-GB" dirty="0"/>
              <a:t>Emily Pratt, B5 Physiotherapist</a:t>
            </a:r>
          </a:p>
        </p:txBody>
      </p:sp>
    </p:spTree>
    <p:extLst>
      <p:ext uri="{BB962C8B-B14F-4D97-AF65-F5344CB8AC3E}">
        <p14:creationId xmlns:p14="http://schemas.microsoft.com/office/powerpoint/2010/main" val="289125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499A-0968-53FD-54FE-9455B734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045"/>
            <a:ext cx="10515600" cy="1325563"/>
          </a:xfrm>
        </p:spPr>
        <p:txBody>
          <a:bodyPr/>
          <a:lstStyle/>
          <a:p>
            <a:r>
              <a:rPr lang="en-GB" b="1" dirty="0"/>
              <a:t>Documentation- PARE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DE6DBD-C56B-CC04-C80E-78A8E8D362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143912"/>
              </p:ext>
            </p:extLst>
          </p:nvPr>
        </p:nvGraphicFramePr>
        <p:xfrm>
          <a:off x="272143" y="1643743"/>
          <a:ext cx="11691257" cy="459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7331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37F0-EED6-4003-B8DC-6DC1277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461181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Preceptorship…for the Preceptee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5EF3A-31AF-4567-A1C9-277DE2E55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0" y="2301240"/>
            <a:ext cx="7550493" cy="394715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dirty="0"/>
              <a:t>12 months to complete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dirty="0"/>
              <a:t>Allocated Preceptor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dirty="0"/>
              <a:t>Monthly Preceptor meetings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dirty="0">
                <a:effectLst/>
                <a:ea typeface="Times New Roman" panose="02020603050405020304" pitchFamily="18" charset="0"/>
              </a:rPr>
              <a:t>PDT Support meetings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dirty="0"/>
              <a:t>Lanyard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dirty="0"/>
              <a:t>Guidebook &amp; Leaflet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GB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 descr="A picture containing text, paper, paper product, printing&#10;&#10;Description automatically generated">
            <a:extLst>
              <a:ext uri="{FF2B5EF4-FFF2-40B4-BE49-F238E27FC236}">
                <a16:creationId xmlns:a16="http://schemas.microsoft.com/office/drawing/2014/main" id="{44B7DC65-A750-CEED-1771-CEBEBFB85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79" y="2001375"/>
            <a:ext cx="4058709" cy="44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7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7" descr="Diagram&#10;&#10;Description automatically generated">
            <a:extLst>
              <a:ext uri="{FF2B5EF4-FFF2-40B4-BE49-F238E27FC236}">
                <a16:creationId xmlns:a16="http://schemas.microsoft.com/office/drawing/2014/main" id="{72FFF6FA-0379-9D7A-FF1D-E26C3B0E0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" y="457200"/>
            <a:ext cx="8342297" cy="59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73DA5091-0F34-D1B2-B119-23A188B7E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417ED9-FC01-B137-C2AC-5A444840B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DA7E83-09EF-3161-FDE2-66B416A32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4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97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AF6A-3A75-4AF3-94DD-0C726367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74675"/>
            <a:ext cx="10515600" cy="1325563"/>
          </a:xfrm>
        </p:spPr>
        <p:txBody>
          <a:bodyPr/>
          <a:lstStyle/>
          <a:p>
            <a:r>
              <a:rPr lang="en-GB" b="1" dirty="0"/>
              <a:t>Preceptorship…for the Preceptor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08E2B36-1A7C-4796-089A-5B15D5CDF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041972"/>
              </p:ext>
            </p:extLst>
          </p:nvPr>
        </p:nvGraphicFramePr>
        <p:xfrm>
          <a:off x="2529840" y="1725136"/>
          <a:ext cx="7675880" cy="490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715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0826-227D-0BC3-3432-9E511CF8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GB" b="1" dirty="0"/>
              <a:t>The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4A654-53EF-8154-782A-07201A55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133599"/>
            <a:ext cx="9525000" cy="4043363"/>
          </a:xfrm>
        </p:spPr>
        <p:txBody>
          <a:bodyPr/>
          <a:lstStyle/>
          <a:p>
            <a:r>
              <a:rPr lang="en-GB" dirty="0"/>
              <a:t>Our first cohort:</a:t>
            </a:r>
          </a:p>
          <a:p>
            <a:r>
              <a:rPr lang="en-GB" dirty="0"/>
              <a:t>21 therapists- 11 Physiotherapists </a:t>
            </a:r>
          </a:p>
          <a:p>
            <a:r>
              <a:rPr lang="en-GB" dirty="0"/>
              <a:t>3 completed at an increased pace- 2 Physiotherapists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Turnover:</a:t>
            </a:r>
          </a:p>
          <a:p>
            <a:pPr marL="0" indent="0">
              <a:buNone/>
            </a:pPr>
            <a:r>
              <a:rPr lang="en-GB" dirty="0"/>
              <a:t>B5PT- July 2022 67%</a:t>
            </a:r>
          </a:p>
          <a:p>
            <a:pPr marL="0" indent="0">
              <a:buNone/>
            </a:pPr>
            <a:r>
              <a:rPr lang="en-GB" dirty="0"/>
              <a:t>	March 2023 17.4%</a:t>
            </a:r>
          </a:p>
        </p:txBody>
      </p:sp>
    </p:spTree>
    <p:extLst>
      <p:ext uri="{BB962C8B-B14F-4D97-AF65-F5344CB8AC3E}">
        <p14:creationId xmlns:p14="http://schemas.microsoft.com/office/powerpoint/2010/main" val="97080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D32C-3EE7-BD5C-48FD-88720CB8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752474"/>
            <a:ext cx="10515600" cy="708760"/>
          </a:xfrm>
        </p:spPr>
        <p:txBody>
          <a:bodyPr/>
          <a:lstStyle/>
          <a:p>
            <a:r>
              <a:rPr lang="en-GB" b="1" dirty="0"/>
              <a:t>Before Preceptorship/PDT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08253-46AB-D5E9-B082-F46B09B46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2008505"/>
            <a:ext cx="1077468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800" i="1" dirty="0">
                <a:latin typeface="Comic Sans MS" panose="030F0702030302020204" pitchFamily="66" charset="0"/>
              </a:rPr>
              <a:t>“I do love working for this trust and the support I get from my immediate team however as a newly qualified member of staff I do feel I have had very little support.”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800" i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800" i="1" dirty="0">
                <a:latin typeface="Comic Sans MS" panose="030F0702030302020204" pitchFamily="66" charset="0"/>
              </a:rPr>
              <a:t> “Often find caseload so busy that I don't have time to set aside for my own development/ training.“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800" i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800" i="1" dirty="0">
                <a:latin typeface="Comic Sans MS" panose="030F0702030302020204" pitchFamily="66" charset="0"/>
              </a:rPr>
              <a:t>“I think there needs to be better support as I feel as though my voice isn’t being heard at times.”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800" i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800" i="1" dirty="0">
                <a:latin typeface="Comic Sans MS" panose="030F0702030302020204" pitchFamily="66" charset="0"/>
              </a:rPr>
              <a:t>“Training opportunities need to be improved”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6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02AF1-27AB-9726-5D71-A8192EB2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en-GB" b="1" dirty="0"/>
              <a:t>After</a:t>
            </a:r>
            <a:r>
              <a:rPr lang="en-GB" dirty="0"/>
              <a:t> </a:t>
            </a:r>
            <a:r>
              <a:rPr lang="en-GB" b="1" dirty="0"/>
              <a:t>Preceptorship/PDT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4EF904-B3F7-D5D7-1379-1E13A99B8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665"/>
            <a:ext cx="10896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“I have found the preceptorship skills days informative and a brilliant way to learn amongst peers.”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i="1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“It has provided me with dedicated CPD time to reflect on my learning.”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i="1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“I feel the preceptorship program has supported my career progression and provided me with a document full of evidence to support this.“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i="1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“I really enjoyed the preceptorship programme as it ensured support was provided to guide my transition into autonomous practice.”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i="1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“Completing the preceptorship has really helped me develop as a clinician as it has allowed me to work with people of higher bandings to progress my clinical reasoning, understanding and treatments. ”</a:t>
            </a:r>
            <a:endParaRPr lang="en-GB" sz="2400" i="1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1498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colorfulness, screenshot, graphics, design&#10;&#10;Description automatically generated">
            <a:extLst>
              <a:ext uri="{FF2B5EF4-FFF2-40B4-BE49-F238E27FC236}">
                <a16:creationId xmlns:a16="http://schemas.microsoft.com/office/drawing/2014/main" id="{59F82A2D-E64E-A58A-DB0E-332DDA158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" b="95289" l="0" r="43300">
                        <a14:foregroundMark x1="450" y1="32356" x2="13550" y2="6933"/>
                        <a14:foregroundMark x1="13550" y1="6933" x2="18300" y2="978"/>
                        <a14:foregroundMark x1="950" y1="34844" x2="1750" y2="27467"/>
                        <a14:foregroundMark x1="1750" y1="27467" x2="1400" y2="27467"/>
                        <a14:foregroundMark x1="550" y1="58044" x2="900" y2="50133"/>
                        <a14:foregroundMark x1="900" y1="50133" x2="450" y2="49333"/>
                        <a14:foregroundMark x1="0" y1="95289" x2="250" y2="85244"/>
                        <a14:foregroundMark x1="41550" y1="978" x2="37800" y2="711"/>
                        <a14:foregroundMark x1="43300" y1="444" x2="42200" y2="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750"/>
          <a:stretch/>
        </p:blipFill>
        <p:spPr>
          <a:xfrm>
            <a:off x="-1" y="0"/>
            <a:ext cx="75723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4B299-5A81-660D-4E7B-008EDE24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005840"/>
            <a:ext cx="4162425" cy="1097280"/>
          </a:xfrm>
        </p:spPr>
        <p:txBody>
          <a:bodyPr anchor="b">
            <a:noAutofit/>
          </a:bodyPr>
          <a:lstStyle/>
          <a:p>
            <a:pPr algn="ctr"/>
            <a:r>
              <a:rPr lang="en-GB" b="1" dirty="0"/>
              <a:t>A Preceptee’s</a:t>
            </a:r>
            <a:br>
              <a:rPr lang="en-GB" b="1" dirty="0"/>
            </a:br>
            <a:r>
              <a:rPr lang="en-GB" b="1" dirty="0"/>
              <a:t>Perspective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EE3D4-F771-0162-4D78-CD805D60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" y="2647869"/>
            <a:ext cx="5060401" cy="3584448"/>
          </a:xfrm>
        </p:spPr>
        <p:txBody>
          <a:bodyPr anchor="t">
            <a:normAutofit/>
          </a:bodyPr>
          <a:lstStyle/>
          <a:p>
            <a:r>
              <a:rPr lang="en-GB" sz="2400" dirty="0"/>
              <a:t>Support/ guidance as a newly qualified</a:t>
            </a:r>
            <a:endParaRPr lang="en-US" sz="2400" dirty="0"/>
          </a:p>
          <a:p>
            <a:r>
              <a:rPr lang="en-GB" sz="2400" dirty="0"/>
              <a:t>Induction program</a:t>
            </a:r>
            <a:endParaRPr lang="en-US" sz="2400" dirty="0"/>
          </a:p>
          <a:p>
            <a:r>
              <a:rPr lang="en-GB" sz="2400" dirty="0"/>
              <a:t>Protected CPD time</a:t>
            </a:r>
            <a:endParaRPr lang="en-US" sz="2400" dirty="0"/>
          </a:p>
          <a:p>
            <a:r>
              <a:rPr lang="en-GB" sz="2400" dirty="0"/>
              <a:t>Reflections</a:t>
            </a:r>
            <a:endParaRPr lang="en-US" sz="2400" dirty="0"/>
          </a:p>
          <a:p>
            <a:r>
              <a:rPr lang="en-GB" sz="2400" dirty="0"/>
              <a:t>Rotations/ changing preceptors</a:t>
            </a:r>
            <a:endParaRPr lang="en-US" sz="2400" dirty="0"/>
          </a:p>
          <a:p>
            <a:r>
              <a:rPr lang="en-GB" sz="2400" dirty="0"/>
              <a:t>PARE documentation</a:t>
            </a:r>
            <a:endParaRPr lang="en-US" sz="2400" dirty="0"/>
          </a:p>
          <a:p>
            <a:endParaRPr lang="en-GB" sz="1800" dirty="0"/>
          </a:p>
        </p:txBody>
      </p:sp>
      <p:pic>
        <p:nvPicPr>
          <p:cNvPr id="6" name="Content Placeholder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2AB6B99-0517-442D-8DB2-2A8245EBD8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r="975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19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B210-47B3-8BE4-6B05-B0CD88D3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Learning from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93198-2CFD-F6BE-8E80-F7AAE9DC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184" y="1690688"/>
            <a:ext cx="9765632" cy="18288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Link competencies</a:t>
            </a:r>
          </a:p>
          <a:p>
            <a:r>
              <a:rPr lang="en-GB" dirty="0"/>
              <a:t>Increased SLOTs</a:t>
            </a:r>
          </a:p>
          <a:p>
            <a:r>
              <a:rPr lang="en-GB" dirty="0"/>
              <a:t>6 months did not allow sufficient development opportunity</a:t>
            </a:r>
          </a:p>
          <a:p>
            <a:r>
              <a:rPr lang="en-GB" dirty="0"/>
              <a:t>Rotational staff- Continuity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129D54-87E0-45A6-0D0B-B22A0D764F74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Implementing into Service</a:t>
            </a:r>
            <a:endParaRPr lang="en-GB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892294-12E0-EB56-1902-45F6B9D17A97}"/>
              </a:ext>
            </a:extLst>
          </p:cNvPr>
          <p:cNvSpPr txBox="1">
            <a:spLocks/>
          </p:cNvSpPr>
          <p:nvPr/>
        </p:nvSpPr>
        <p:spPr>
          <a:xfrm>
            <a:off x="1213183" y="4615948"/>
            <a:ext cx="9765631" cy="1876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Networking</a:t>
            </a:r>
          </a:p>
          <a:p>
            <a:r>
              <a:rPr lang="en-GB"/>
              <a:t>Director level support</a:t>
            </a:r>
          </a:p>
          <a:p>
            <a:r>
              <a:rPr lang="en-GB"/>
              <a:t>Be flexible to an evolving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552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AB06-53DA-4101-BE30-A57247CC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494F6-38F0-7C96-DA29-B4CA6C0F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44" y="2452052"/>
            <a:ext cx="5548162" cy="19538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/>
              <a:t>Tanya Booth</a:t>
            </a:r>
          </a:p>
          <a:p>
            <a:pPr marL="0" indent="0" algn="ctr">
              <a:buNone/>
            </a:pPr>
            <a:r>
              <a:rPr lang="en-GB" sz="3600" dirty="0"/>
              <a:t>AHP Workforce Lead</a:t>
            </a:r>
          </a:p>
          <a:p>
            <a:pPr marL="0" indent="0" algn="ctr">
              <a:buNone/>
            </a:pPr>
            <a:r>
              <a:rPr lang="en-GB" sz="3600" dirty="0"/>
              <a:t>Countess of Chester Hospital</a:t>
            </a:r>
          </a:p>
          <a:p>
            <a:pPr marL="0" indent="0" algn="ctr">
              <a:buNone/>
            </a:pPr>
            <a:r>
              <a:rPr lang="en-GB" sz="3600" dirty="0">
                <a:hlinkClick r:id="rId3"/>
              </a:rPr>
              <a:t>tanya.booth@nhs.net</a:t>
            </a: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343BE-7FBC-1BC9-31C8-53E16BFFDC69}"/>
              </a:ext>
            </a:extLst>
          </p:cNvPr>
          <p:cNvSpPr txBox="1"/>
          <p:nvPr/>
        </p:nvSpPr>
        <p:spPr>
          <a:xfrm>
            <a:off x="4251960" y="5330329"/>
            <a:ext cx="3688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Thank you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5FDF9E-B5FD-FE2A-C14F-018FE70EEE7A}"/>
              </a:ext>
            </a:extLst>
          </p:cNvPr>
          <p:cNvSpPr txBox="1">
            <a:spLocks/>
          </p:cNvSpPr>
          <p:nvPr/>
        </p:nvSpPr>
        <p:spPr>
          <a:xfrm>
            <a:off x="5831306" y="2425599"/>
            <a:ext cx="6320589" cy="1953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dirty="0"/>
              <a:t>Maria Fox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/>
              <a:t>Practice Development Therapist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/>
              <a:t>Countess of Chester Hospital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>
                <a:hlinkClick r:id="rId4"/>
              </a:rPr>
              <a:t>maria.fox1@nhs.net</a:t>
            </a:r>
            <a:endParaRPr lang="en-GB" sz="3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3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3600" dirty="0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E0E6D02-4846-0CB2-6A19-01D40FDDB8EC}"/>
              </a:ext>
            </a:extLst>
          </p:cNvPr>
          <p:cNvGrpSpPr>
            <a:grpSpLocks/>
          </p:cNvGrpSpPr>
          <p:nvPr/>
        </p:nvGrpSpPr>
        <p:grpSpPr bwMode="auto">
          <a:xfrm>
            <a:off x="834540" y="5330329"/>
            <a:ext cx="2289417" cy="568820"/>
            <a:chOff x="104946043" y="112690250"/>
            <a:chExt cx="3517417" cy="589935"/>
          </a:xfrm>
        </p:grpSpPr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47C553D1-CFB5-9320-C6B6-0D1050536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73069" y="112862042"/>
              <a:ext cx="2790391" cy="394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@COCHtherapies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4448BD2-76B8-D0D5-7F3F-923341965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46043" y="112690250"/>
              <a:ext cx="628305" cy="589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136203A8-3989-480F-FFFB-4A9FE22BA775}"/>
              </a:ext>
            </a:extLst>
          </p:cNvPr>
          <p:cNvGrpSpPr>
            <a:grpSpLocks/>
          </p:cNvGrpSpPr>
          <p:nvPr/>
        </p:nvGrpSpPr>
        <p:grpSpPr bwMode="auto">
          <a:xfrm>
            <a:off x="727075" y="6072187"/>
            <a:ext cx="2854325" cy="420688"/>
            <a:chOff x="111111981" y="108036050"/>
            <a:chExt cx="2311719" cy="39020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8AF26DA8-DA27-1EF6-9621-06773A0D9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1981" y="108036050"/>
              <a:ext cx="390200" cy="39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99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6816AD74-9836-3816-C4D3-33F90E1B1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69500" y="108036050"/>
              <a:ext cx="18542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99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@Countess.Therapies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05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72AD-1736-B75C-6D29-8258AF54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578485"/>
            <a:ext cx="10515600" cy="1325563"/>
          </a:xfrm>
        </p:spPr>
        <p:txBody>
          <a:bodyPr/>
          <a:lstStyle/>
          <a:p>
            <a:r>
              <a:rPr lang="en-GB" sz="4400" b="1" dirty="0"/>
              <a:t>Background to PDT and Preceptorship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84602-7481-4A73-A114-E6D6D15D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331720"/>
            <a:ext cx="9753600" cy="45262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High turnover and vacancies in band 5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Low morale in early careers therapists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Post pandemic cohort needing different support into workplace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HEE AHP Workforce project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Recognition that we could do better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93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0208-2D67-E3A4-770E-1C52BBC3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37" y="506395"/>
            <a:ext cx="10515600" cy="1325563"/>
          </a:xfrm>
        </p:spPr>
        <p:txBody>
          <a:bodyPr/>
          <a:lstStyle/>
          <a:p>
            <a:r>
              <a:rPr lang="en-GB" b="1" dirty="0"/>
              <a:t>Developing the Preceptorship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A0B67-22DB-88ED-54B2-3EC3A588B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378" y="1831958"/>
            <a:ext cx="8082502" cy="4919997"/>
          </a:xfrm>
        </p:spPr>
        <p:txBody>
          <a:bodyPr>
            <a:normAutofit/>
          </a:bodyPr>
          <a:lstStyle/>
          <a:p>
            <a:r>
              <a:rPr lang="en-GB" dirty="0"/>
              <a:t>Strong Nursing preceptorship programme in the Trust</a:t>
            </a:r>
          </a:p>
          <a:p>
            <a:r>
              <a:rPr lang="en-GB" dirty="0"/>
              <a:t>Drawn from good practice in Dietetics, SALT and other areas</a:t>
            </a:r>
          </a:p>
          <a:p>
            <a:r>
              <a:rPr lang="en-GB" dirty="0"/>
              <a:t>NW Multiprofessional Preceptorship framework/Capital Nurse</a:t>
            </a:r>
          </a:p>
          <a:p>
            <a:r>
              <a:rPr lang="en-GB" dirty="0"/>
              <a:t>Response to Survey monkey themes</a:t>
            </a:r>
          </a:p>
          <a:p>
            <a:r>
              <a:rPr lang="en-GB" dirty="0"/>
              <a:t>Multiple versions and clinical team consultations to reach consensus</a:t>
            </a:r>
          </a:p>
          <a:p>
            <a:r>
              <a:rPr lang="en-GB" dirty="0"/>
              <a:t>Accept that the programme will and should evolve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1C44DE5-5548-8B88-F1FB-5D595EA6E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3" b="90480" l="10000" r="90000">
                        <a14:foregroundMark x1="33077" y1="81876" x2="36923" y2="83427"/>
                        <a14:foregroundMark x1="47077" y1="81100" x2="56846" y2="82228"/>
                        <a14:foregroundMark x1="41615" y1="62271" x2="55231" y2="57969"/>
                        <a14:foregroundMark x1="55231" y1="57969" x2="57000" y2="45487"/>
                        <a14:foregroundMark x1="57000" y1="45487" x2="46846" y2="36601"/>
                        <a14:foregroundMark x1="46846" y1="36601" x2="59923" y2="53667"/>
                        <a14:foregroundMark x1="59923" y1="53667" x2="54000" y2="35261"/>
                        <a14:foregroundMark x1="54000" y1="35261" x2="57077" y2="48307"/>
                        <a14:foregroundMark x1="57077" y1="48307" x2="58538" y2="50564"/>
                        <a14:foregroundMark x1="53923" y1="59944" x2="65538" y2="45698"/>
                        <a14:foregroundMark x1="65538" y1="45698" x2="58231" y2="66432"/>
                        <a14:foregroundMark x1="58231" y1="66432" x2="58077" y2="52186"/>
                        <a14:foregroundMark x1="58077" y1="52186" x2="55154" y2="59944"/>
                        <a14:foregroundMark x1="50077" y1="33357" x2="48308" y2="48025"/>
                        <a14:foregroundMark x1="48308" y1="48025" x2="47462" y2="32863"/>
                        <a14:foregroundMark x1="47462" y1="32863" x2="39077" y2="50071"/>
                        <a14:foregroundMark x1="39077" y1="50071" x2="25538" y2="49154"/>
                        <a14:foregroundMark x1="25538" y1="49154" x2="32538" y2="37024"/>
                        <a14:foregroundMark x1="32538" y1="37024" x2="25923" y2="45487"/>
                        <a14:foregroundMark x1="44538" y1="40762" x2="40846" y2="27997"/>
                        <a14:foregroundMark x1="40846" y1="27997" x2="54000" y2="23272"/>
                        <a14:foregroundMark x1="54000" y1="23272" x2="66615" y2="27080"/>
                        <a14:foregroundMark x1="66615" y1="27080" x2="36231" y2="20804"/>
                        <a14:foregroundMark x1="36231" y1="20804" x2="41154" y2="30606"/>
                        <a14:foregroundMark x1="32692" y1="29055" x2="33538" y2="27080"/>
                        <a14:foregroundMark x1="38615" y1="23131" x2="52462" y2="21227"/>
                        <a14:foregroundMark x1="52462" y1="21227" x2="42923" y2="30254"/>
                        <a14:foregroundMark x1="42923" y1="30254" x2="54000" y2="20733"/>
                        <a14:foregroundMark x1="54000" y1="20733" x2="66615" y2="25388"/>
                        <a14:foregroundMark x1="66615" y1="25388" x2="62846" y2="17701"/>
                        <a14:foregroundMark x1="29692" y1="20028" x2="42846" y2="21862"/>
                        <a14:foregroundMark x1="42846" y1="21862" x2="44154" y2="22779"/>
                        <a14:foregroundMark x1="56000" y1="24330" x2="59846" y2="25882"/>
                        <a14:foregroundMark x1="47538" y1="28632" x2="59385" y2="27080"/>
                        <a14:foregroundMark x1="50077" y1="28279" x2="53923" y2="29408"/>
                        <a14:foregroundMark x1="67923" y1="27080" x2="60231" y2="18829"/>
                        <a14:foregroundMark x1="64923" y1="22003" x2="62385" y2="31382"/>
                        <a14:foregroundMark x1="66231" y1="24753" x2="71308" y2="27856"/>
                        <a14:foregroundMark x1="71308" y1="27856" x2="61923" y2="18054"/>
                        <a14:foregroundMark x1="75077" y1="58392" x2="79385" y2="56417"/>
                        <a14:foregroundMark x1="79769" y1="45839" x2="82308" y2="45839"/>
                        <a14:foregroundMark x1="77692" y1="33709" x2="78077" y2="30606"/>
                        <a14:foregroundMark x1="18692" y1="55642" x2="22077" y2="47391"/>
                        <a14:foregroundMark x1="21615" y1="58392" x2="24154" y2="54866"/>
                        <a14:foregroundMark x1="22077" y1="52539" x2="21231" y2="47038"/>
                        <a14:foregroundMark x1="19077" y1="51340" x2="22462" y2="47814"/>
                        <a14:foregroundMark x1="17846" y1="39210" x2="19923" y2="38787"/>
                        <a14:foregroundMark x1="19923" y1="38787" x2="24154" y2="37659"/>
                        <a14:foregroundMark x1="16154" y1="38434" x2="20769" y2="37659"/>
                        <a14:foregroundMark x1="18231" y1="41961" x2="18231" y2="41537"/>
                        <a14:foregroundMark x1="23769" y1="28632" x2="18692" y2="30606"/>
                        <a14:foregroundMark x1="23769" y1="32581" x2="19923" y2="32581"/>
                        <a14:foregroundMark x1="18231" y1="39986" x2="22923" y2="37236"/>
                        <a14:foregroundMark x1="36462" y1="11848" x2="51538" y2="9873"/>
                        <a14:foregroundMark x1="51538" y1="9873" x2="63231" y2="10649"/>
                        <a14:foregroundMark x1="34769" y1="30606" x2="43692" y2="21509"/>
                        <a14:foregroundMark x1="43692" y1="21509" x2="50538" y2="22779"/>
                        <a14:foregroundMark x1="41154" y1="21227" x2="60846" y2="23766"/>
                        <a14:foregroundMark x1="60846" y1="23766" x2="54308" y2="20804"/>
                        <a14:foregroundMark x1="56846" y1="23131" x2="56846" y2="21227"/>
                        <a14:foregroundMark x1="78923" y1="46262" x2="82769" y2="41961"/>
                        <a14:foregroundMark x1="59846" y1="83427" x2="61538" y2="83780"/>
                        <a14:foregroundMark x1="25000" y1="89281" x2="11308" y2="89704"/>
                        <a14:foregroundMark x1="11308" y1="89704" x2="11615" y2="76869"/>
                        <a14:foregroundMark x1="11615" y1="76869" x2="16538" y2="79478"/>
                        <a14:foregroundMark x1="68769" y1="81453" x2="62846" y2="81453"/>
                        <a14:foregroundMark x1="73385" y1="89704" x2="87538" y2="90480"/>
                        <a14:foregroundMark x1="87538" y1="90480" x2="87385" y2="77574"/>
                        <a14:foregroundMark x1="42000" y1="21580" x2="50538" y2="22779"/>
                        <a14:foregroundMark x1="57308" y1="23977" x2="57692" y2="21580"/>
                        <a14:backgroundMark x1="13154" y1="12976" x2="13154" y2="12976"/>
                        <a14:backgroundMark x1="13154" y1="12976" x2="35154" y2="8322"/>
                        <a14:backgroundMark x1="35154" y1="8322" x2="19769" y2="7757"/>
                        <a14:backgroundMark x1="19769" y1="7757" x2="21231" y2="6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958"/>
            <a:ext cx="3911378" cy="42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8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882E-B27B-0C75-3D5C-9DC5626B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500062"/>
            <a:ext cx="10515600" cy="1325563"/>
          </a:xfrm>
        </p:spPr>
        <p:txBody>
          <a:bodyPr/>
          <a:lstStyle/>
          <a:p>
            <a:r>
              <a:rPr lang="en-GB" b="1" dirty="0"/>
              <a:t>Developing the PDT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7E4D9-D391-4266-804E-F7CB2F5E1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0" y="1825625"/>
            <a:ext cx="9387840" cy="4351338"/>
          </a:xfrm>
        </p:spPr>
        <p:txBody>
          <a:bodyPr>
            <a:normAutofit/>
          </a:bodyPr>
          <a:lstStyle/>
          <a:p>
            <a:r>
              <a:rPr lang="en-GB" sz="3200" dirty="0"/>
              <a:t>New role</a:t>
            </a:r>
          </a:p>
          <a:p>
            <a:r>
              <a:rPr lang="en-GB" sz="3200" dirty="0"/>
              <a:t>Business case summary:</a:t>
            </a:r>
          </a:p>
          <a:p>
            <a:pPr lvl="1"/>
            <a:r>
              <a:rPr lang="en-GB" sz="3200" dirty="0"/>
              <a:t>Access your student tariff monies</a:t>
            </a:r>
          </a:p>
          <a:p>
            <a:pPr lvl="1"/>
            <a:r>
              <a:rPr lang="en-GB" sz="3200" dirty="0"/>
              <a:t>Reduce your turnover and vacancies</a:t>
            </a:r>
          </a:p>
          <a:p>
            <a:pPr lvl="1"/>
            <a:r>
              <a:rPr lang="en-GB" sz="3200" dirty="0"/>
              <a:t>Reduce your bank and agency costs </a:t>
            </a:r>
          </a:p>
          <a:p>
            <a:r>
              <a:rPr lang="en-GB" sz="3200" dirty="0"/>
              <a:t>Initial fixed term for 12 months to evaluate</a:t>
            </a:r>
          </a:p>
          <a:p>
            <a:r>
              <a:rPr lang="en-GB" sz="3200" dirty="0"/>
              <a:t>Invaluable role and now permanent</a:t>
            </a:r>
          </a:p>
          <a:p>
            <a:r>
              <a:rPr lang="en-GB" sz="3200" dirty="0"/>
              <a:t>Growth in scope and remit</a:t>
            </a:r>
          </a:p>
        </p:txBody>
      </p:sp>
    </p:spTree>
    <p:extLst>
      <p:ext uri="{BB962C8B-B14F-4D97-AF65-F5344CB8AC3E}">
        <p14:creationId xmlns:p14="http://schemas.microsoft.com/office/powerpoint/2010/main" val="226770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8AAA-76E6-4BAF-92CD-FFBB5EC8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301" y="1232215"/>
            <a:ext cx="3961397" cy="1325563"/>
          </a:xfrm>
        </p:spPr>
        <p:txBody>
          <a:bodyPr>
            <a:normAutofit/>
          </a:bodyPr>
          <a:lstStyle/>
          <a:p>
            <a:r>
              <a:rPr lang="en-GB" b="1" dirty="0"/>
              <a:t>How can I help?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98E9BFC-EBA4-9955-B2F8-A68FA308D476}"/>
              </a:ext>
            </a:extLst>
          </p:cNvPr>
          <p:cNvSpPr txBox="1">
            <a:spLocks/>
          </p:cNvSpPr>
          <p:nvPr/>
        </p:nvSpPr>
        <p:spPr>
          <a:xfrm>
            <a:off x="602807" y="77584"/>
            <a:ext cx="38602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Who is the PDT?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8D77D6-50F2-F0F4-8701-FABA13D96A24}"/>
              </a:ext>
            </a:extLst>
          </p:cNvPr>
          <p:cNvGrpSpPr/>
          <p:nvPr/>
        </p:nvGrpSpPr>
        <p:grpSpPr>
          <a:xfrm>
            <a:off x="222102" y="2376405"/>
            <a:ext cx="11716904" cy="4008255"/>
            <a:chOff x="222102" y="2376405"/>
            <a:chExt cx="11716904" cy="400825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8B76FE7-C6CB-54DE-5B2A-00839D45AD14}"/>
                </a:ext>
              </a:extLst>
            </p:cNvPr>
            <p:cNvGrpSpPr/>
            <p:nvPr/>
          </p:nvGrpSpPr>
          <p:grpSpPr>
            <a:xfrm>
              <a:off x="222102" y="2376405"/>
              <a:ext cx="11716904" cy="4008255"/>
              <a:chOff x="300445" y="2071605"/>
              <a:chExt cx="11716904" cy="400825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15FBB1-0DB9-4F69-8F7E-987D65B2A801}"/>
                  </a:ext>
                </a:extLst>
              </p:cNvPr>
              <p:cNvSpPr txBox="1"/>
              <p:nvPr/>
            </p:nvSpPr>
            <p:spPr>
              <a:xfrm>
                <a:off x="5994636" y="2322291"/>
                <a:ext cx="1955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FF0000"/>
                    </a:solidFill>
                  </a:rPr>
                  <a:t>Preceptorship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3680F-23E7-4011-A98A-9396FFD3D6B9}"/>
                  </a:ext>
                </a:extLst>
              </p:cNvPr>
              <p:cNvSpPr txBox="1"/>
              <p:nvPr/>
            </p:nvSpPr>
            <p:spPr>
              <a:xfrm>
                <a:off x="331335" y="2317463"/>
                <a:ext cx="21144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7030A0"/>
                    </a:solidFill>
                  </a:rPr>
                  <a:t>Development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4BEE7F-06B9-4F37-AB51-0CF22913DF32}"/>
                  </a:ext>
                </a:extLst>
              </p:cNvPr>
              <p:cNvSpPr txBox="1"/>
              <p:nvPr/>
            </p:nvSpPr>
            <p:spPr>
              <a:xfrm>
                <a:off x="1557668" y="2902604"/>
                <a:ext cx="2730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FF0000"/>
                    </a:solidFill>
                  </a:rPr>
                  <a:t>Neutral Liaison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ED6C3D-CFC9-4069-A7D3-44E9C4162433}"/>
                  </a:ext>
                </a:extLst>
              </p:cNvPr>
              <p:cNvSpPr txBox="1"/>
              <p:nvPr/>
            </p:nvSpPr>
            <p:spPr>
              <a:xfrm>
                <a:off x="941277" y="4450344"/>
                <a:ext cx="22328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chemeClr val="accent6"/>
                    </a:solidFill>
                  </a:rPr>
                  <a:t>Building Careers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F719D4-CD47-4F52-B179-256F81BF0118}"/>
                  </a:ext>
                </a:extLst>
              </p:cNvPr>
              <p:cNvSpPr txBox="1"/>
              <p:nvPr/>
            </p:nvSpPr>
            <p:spPr>
              <a:xfrm>
                <a:off x="8987617" y="2216733"/>
                <a:ext cx="23275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FF33CC"/>
                    </a:solidFill>
                  </a:rPr>
                  <a:t>Pastoral Support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D1DDE1-A29C-457E-8F29-74DEC6EC9492}"/>
                  </a:ext>
                </a:extLst>
              </p:cNvPr>
              <p:cNvSpPr txBox="1"/>
              <p:nvPr/>
            </p:nvSpPr>
            <p:spPr>
              <a:xfrm>
                <a:off x="6729932" y="3228945"/>
                <a:ext cx="3320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3F82A8"/>
                    </a:solidFill>
                  </a:rPr>
                  <a:t>Familiar &amp; Friendly Face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C322DB-529D-4A83-9332-9D9C688B6E46}"/>
                  </a:ext>
                </a:extLst>
              </p:cNvPr>
              <p:cNvSpPr txBox="1"/>
              <p:nvPr/>
            </p:nvSpPr>
            <p:spPr>
              <a:xfrm>
                <a:off x="7612911" y="4292277"/>
                <a:ext cx="20095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00B0F0"/>
                    </a:solidFill>
                  </a:rPr>
                  <a:t>Nurturing Skills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803A36-3FB6-4964-BE10-8A81275DD955}"/>
                  </a:ext>
                </a:extLst>
              </p:cNvPr>
              <p:cNvSpPr txBox="1"/>
              <p:nvPr/>
            </p:nvSpPr>
            <p:spPr>
              <a:xfrm>
                <a:off x="7369149" y="5618195"/>
                <a:ext cx="37213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CC99FF"/>
                    </a:solidFill>
                  </a:rPr>
                  <a:t>Behavioural Standards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59A8BE-CD24-4848-939B-66D82263BF7E}"/>
                  </a:ext>
                </a:extLst>
              </p:cNvPr>
              <p:cNvSpPr txBox="1"/>
              <p:nvPr/>
            </p:nvSpPr>
            <p:spPr>
              <a:xfrm>
                <a:off x="2742722" y="5193710"/>
                <a:ext cx="33532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accent4"/>
                    </a:solidFill>
                  </a:rPr>
                  <a:t>Promoting Learning as part of Therapies Culture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B7F307-C542-4AF6-BD76-537629540255}"/>
                  </a:ext>
                </a:extLst>
              </p:cNvPr>
              <p:cNvSpPr txBox="1"/>
              <p:nvPr/>
            </p:nvSpPr>
            <p:spPr>
              <a:xfrm>
                <a:off x="3849281" y="4598593"/>
                <a:ext cx="1499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FF5050"/>
                    </a:solidFill>
                  </a:rPr>
                  <a:t>Reflection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915A8C-A311-4E38-956A-508B4483C7C8}"/>
                  </a:ext>
                </a:extLst>
              </p:cNvPr>
              <p:cNvSpPr txBox="1"/>
              <p:nvPr/>
            </p:nvSpPr>
            <p:spPr>
              <a:xfrm>
                <a:off x="9622464" y="3979900"/>
                <a:ext cx="1679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Support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FD19AD-021C-46E4-83A4-214378686323}"/>
                  </a:ext>
                </a:extLst>
              </p:cNvPr>
              <p:cNvSpPr txBox="1"/>
              <p:nvPr/>
            </p:nvSpPr>
            <p:spPr>
              <a:xfrm>
                <a:off x="757477" y="3577689"/>
                <a:ext cx="18885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Listen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0280DF-1F93-4837-87CA-57436B682DF7}"/>
                  </a:ext>
                </a:extLst>
              </p:cNvPr>
              <p:cNvSpPr txBox="1"/>
              <p:nvPr/>
            </p:nvSpPr>
            <p:spPr>
              <a:xfrm>
                <a:off x="4029740" y="3420262"/>
                <a:ext cx="1765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AEF468"/>
                    </a:solidFill>
                  </a:rPr>
                  <a:t>Signposting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A21167-9E31-4AAC-886E-8CB6F4951810}"/>
                  </a:ext>
                </a:extLst>
              </p:cNvPr>
              <p:cNvSpPr txBox="1"/>
              <p:nvPr/>
            </p:nvSpPr>
            <p:spPr>
              <a:xfrm>
                <a:off x="2141166" y="3947752"/>
                <a:ext cx="18885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E036B3"/>
                    </a:solidFill>
                  </a:rPr>
                  <a:t>Goal Setting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435489-92F7-48F2-89BA-77018C3FD67A}"/>
                  </a:ext>
                </a:extLst>
              </p:cNvPr>
              <p:cNvSpPr txBox="1"/>
              <p:nvPr/>
            </p:nvSpPr>
            <p:spPr>
              <a:xfrm>
                <a:off x="5347700" y="3906068"/>
                <a:ext cx="1382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F29F24"/>
                    </a:solidFill>
                  </a:rPr>
                  <a:t>Learning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CC9458-D4C3-489B-8991-948117474908}"/>
                  </a:ext>
                </a:extLst>
              </p:cNvPr>
              <p:cNvSpPr txBox="1"/>
              <p:nvPr/>
            </p:nvSpPr>
            <p:spPr>
              <a:xfrm>
                <a:off x="6096000" y="4851755"/>
                <a:ext cx="12731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FF66CC"/>
                    </a:solidFill>
                  </a:rPr>
                  <a:t>Training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3FAA26-0ECC-4EE3-3CE3-7B363730E9C3}"/>
                  </a:ext>
                </a:extLst>
              </p:cNvPr>
              <p:cNvSpPr txBox="1"/>
              <p:nvPr/>
            </p:nvSpPr>
            <p:spPr>
              <a:xfrm>
                <a:off x="3198403" y="2071605"/>
                <a:ext cx="21144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Apprenticeship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443D11-C48A-3CCB-B217-265C506A8E87}"/>
                  </a:ext>
                </a:extLst>
              </p:cNvPr>
              <p:cNvSpPr txBox="1"/>
              <p:nvPr/>
            </p:nvSpPr>
            <p:spPr>
              <a:xfrm>
                <a:off x="4964925" y="2751795"/>
                <a:ext cx="1765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7030A0"/>
                    </a:solidFill>
                  </a:rPr>
                  <a:t>Students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202D2E-DD82-86A2-F8C6-C706C4A045E9}"/>
                  </a:ext>
                </a:extLst>
              </p:cNvPr>
              <p:cNvSpPr txBox="1"/>
              <p:nvPr/>
            </p:nvSpPr>
            <p:spPr>
              <a:xfrm>
                <a:off x="10252343" y="3050287"/>
                <a:ext cx="1765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92D050"/>
                    </a:solidFill>
                  </a:rPr>
                  <a:t>Recruitment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27BFDE-55A9-87A1-5485-62DE7C735E2D}"/>
                  </a:ext>
                </a:extLst>
              </p:cNvPr>
              <p:cNvSpPr txBox="1"/>
              <p:nvPr/>
            </p:nvSpPr>
            <p:spPr>
              <a:xfrm>
                <a:off x="300445" y="5563042"/>
                <a:ext cx="1765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002060"/>
                    </a:solidFill>
                  </a:rPr>
                  <a:t>Retention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97037C-72B2-7AA9-0D55-3B47133010A5}"/>
                </a:ext>
              </a:extLst>
            </p:cNvPr>
            <p:cNvSpPr txBox="1"/>
            <p:nvPr/>
          </p:nvSpPr>
          <p:spPr>
            <a:xfrm>
              <a:off x="9537767" y="5214313"/>
              <a:ext cx="2212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3300"/>
                  </a:solidFill>
                </a:rPr>
                <a:t>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4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C94C-02E3-CE48-4442-EB415CE7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GB" b="1" dirty="0"/>
              <a:t>Our AHP Preceptorship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5DF1C-E77D-A675-38D5-355937F69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520" y="2225040"/>
            <a:ext cx="9479280" cy="3967162"/>
          </a:xfrm>
        </p:spPr>
        <p:txBody>
          <a:bodyPr>
            <a:normAutofit/>
          </a:bodyPr>
          <a:lstStyle/>
          <a:p>
            <a:r>
              <a:rPr lang="en-GB" dirty="0"/>
              <a:t>HEE- AHP Preceptorship Principles</a:t>
            </a:r>
          </a:p>
          <a:p>
            <a:r>
              <a:rPr lang="en-GB" dirty="0"/>
              <a:t>Established Countess Nursing Preceptorship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8 months into programme</a:t>
            </a:r>
          </a:p>
          <a:p>
            <a:r>
              <a:rPr lang="en-GB" dirty="0"/>
              <a:t>Recruitment drive</a:t>
            </a:r>
          </a:p>
          <a:p>
            <a:r>
              <a:rPr lang="en-GB" dirty="0"/>
              <a:t>Pandemic staff</a:t>
            </a:r>
          </a:p>
          <a:p>
            <a:r>
              <a:rPr lang="en-GB" dirty="0"/>
              <a:t>Aim- Generic professional development alongside competencies </a:t>
            </a:r>
          </a:p>
        </p:txBody>
      </p:sp>
    </p:spTree>
    <p:extLst>
      <p:ext uri="{BB962C8B-B14F-4D97-AF65-F5344CB8AC3E}">
        <p14:creationId xmlns:p14="http://schemas.microsoft.com/office/powerpoint/2010/main" val="352620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BCA04-A61A-AC9D-3D4C-3AC55635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GB" b="1" dirty="0"/>
              <a:t>Appraisal/ Supervision/ Preceptorship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F1059-73EE-78E4-AB0D-B1E083EADE75}"/>
              </a:ext>
            </a:extLst>
          </p:cNvPr>
          <p:cNvSpPr txBox="1"/>
          <p:nvPr/>
        </p:nvSpPr>
        <p:spPr>
          <a:xfrm>
            <a:off x="289560" y="2057400"/>
            <a:ext cx="3718560" cy="375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/>
              <a:t>Appraisal</a:t>
            </a:r>
          </a:p>
          <a:p>
            <a:endParaRPr lang="en-GB" sz="2200" dirty="0"/>
          </a:p>
          <a:p>
            <a:r>
              <a:rPr lang="en-GB" sz="2200" dirty="0"/>
              <a:t>Annual</a:t>
            </a:r>
          </a:p>
          <a:p>
            <a:endParaRPr lang="en-GB" sz="2200" dirty="0"/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1st meeting within 12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Half way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Yearly Review</a:t>
            </a:r>
          </a:p>
          <a:p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/>
              <a:t>Career Development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75B22-6E20-7F12-0069-FB876C05323D}"/>
              </a:ext>
            </a:extLst>
          </p:cNvPr>
          <p:cNvSpPr txBox="1"/>
          <p:nvPr/>
        </p:nvSpPr>
        <p:spPr>
          <a:xfrm>
            <a:off x="4145280" y="2057400"/>
            <a:ext cx="3611880" cy="3754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/>
              <a:t>Supervision</a:t>
            </a:r>
          </a:p>
          <a:p>
            <a:endParaRPr lang="en-GB" sz="2200" dirty="0"/>
          </a:p>
          <a:p>
            <a:r>
              <a:rPr lang="en-GB" sz="2200" dirty="0"/>
              <a:t>Minimum, every 6 weeks</a:t>
            </a:r>
          </a:p>
          <a:p>
            <a:endParaRPr lang="en-GB" sz="2200" dirty="0"/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Rotation or role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Clinical Competencies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Wellbeing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/>
              <a:t>Clinical Development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C642B-15DB-1F23-AFDF-7C98A537B055}"/>
              </a:ext>
            </a:extLst>
          </p:cNvPr>
          <p:cNvSpPr txBox="1"/>
          <p:nvPr/>
        </p:nvSpPr>
        <p:spPr>
          <a:xfrm>
            <a:off x="7894320" y="2057400"/>
            <a:ext cx="4008120" cy="37548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/>
              <a:t>Preceptorship</a:t>
            </a:r>
          </a:p>
          <a:p>
            <a:endParaRPr lang="en-GB" sz="2200" dirty="0"/>
          </a:p>
          <a:p>
            <a:r>
              <a:rPr lang="en-GB" sz="2200" dirty="0"/>
              <a:t>Assisting transition from student to autonomous practitioner.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Competencies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Generic skills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Wellbeing support</a:t>
            </a:r>
          </a:p>
          <a:p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/>
              <a:t>Professional Development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67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E4D4-CD42-14CB-4E24-55A977AB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GB" b="1" dirty="0"/>
              <a:t>AHP Preceptorship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50630-7037-2DCF-52D3-11713CA70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527" y="1870576"/>
            <a:ext cx="5678905" cy="3973596"/>
          </a:xfrm>
        </p:spPr>
        <p:txBody>
          <a:bodyPr>
            <a:normAutofit/>
          </a:bodyPr>
          <a:lstStyle/>
          <a:p>
            <a:r>
              <a:rPr lang="en-GB" dirty="0"/>
              <a:t>Multi-Professional Preceptorship Policy</a:t>
            </a:r>
          </a:p>
          <a:p>
            <a:pPr>
              <a:lnSpc>
                <a:spcPct val="150000"/>
              </a:lnSpc>
            </a:pPr>
            <a:r>
              <a:rPr lang="en-GB" dirty="0"/>
              <a:t>TES &amp; Forums</a:t>
            </a:r>
          </a:p>
          <a:p>
            <a:pPr>
              <a:lnSpc>
                <a:spcPct val="150000"/>
              </a:lnSpc>
            </a:pPr>
            <a:r>
              <a:rPr lang="en-GB" dirty="0"/>
              <a:t>Standard documentation- PARE</a:t>
            </a:r>
          </a:p>
          <a:p>
            <a:pPr>
              <a:lnSpc>
                <a:spcPct val="150000"/>
              </a:lnSpc>
            </a:pPr>
            <a:r>
              <a:rPr lang="en-GB" dirty="0"/>
              <a:t>Development and support for preceptors</a:t>
            </a:r>
          </a:p>
        </p:txBody>
      </p:sp>
      <p:pic>
        <p:nvPicPr>
          <p:cNvPr id="5" name="Picture 4" descr="A room with a large table and chairs&#10;&#10;Description automatically generated with low confidence">
            <a:extLst>
              <a:ext uri="{FF2B5EF4-FFF2-40B4-BE49-F238E27FC236}">
                <a16:creationId xmlns:a16="http://schemas.microsoft.com/office/drawing/2014/main" id="{18ED5961-2793-E35B-421C-69088F4FB9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6760" r="16119"/>
          <a:stretch/>
        </p:blipFill>
        <p:spPr>
          <a:xfrm>
            <a:off x="417095" y="2073556"/>
            <a:ext cx="5678905" cy="34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8ADD-8E36-4727-B471-FB4CCFCF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45751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Preceptorship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84F75-60BA-4053-B93E-AD913954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98320"/>
            <a:ext cx="10300855" cy="48748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dirty="0"/>
              <a:t> </a:t>
            </a:r>
            <a:r>
              <a:rPr lang="en-GB" sz="2200" b="1" dirty="0"/>
              <a:t>Preceptorship Lead</a:t>
            </a:r>
            <a:endParaRPr lang="en-GB" sz="2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22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b="1" dirty="0"/>
              <a:t>Preceptor</a:t>
            </a:r>
            <a:r>
              <a:rPr lang="en-GB" sz="2200" dirty="0"/>
              <a:t>: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Protected time of 8 hours per year for training, meetings and support.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Preceptor should be equivalent level or senior and 12 months’ post registration.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b="1" dirty="0"/>
              <a:t> Preceptees</a:t>
            </a:r>
            <a:r>
              <a:rPr lang="en-GB" sz="2200" dirty="0"/>
              <a:t>: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12 months for all new registrants.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Minimum of 1 week supernumerary.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Minimum of 5 meetings.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GB" sz="2200" u="sng" dirty="0"/>
              <a:t>Protected Time:</a:t>
            </a:r>
          </a:p>
          <a:p>
            <a:pPr lvl="2">
              <a:spcBef>
                <a:spcPts val="0"/>
              </a:spcBef>
            </a:pPr>
            <a:r>
              <a:rPr lang="en-GB" sz="2200" dirty="0"/>
              <a:t>1 hour per week protected study time for the length of the preceptorship.</a:t>
            </a:r>
          </a:p>
          <a:p>
            <a:pPr lvl="2">
              <a:spcBef>
                <a:spcPts val="0"/>
              </a:spcBef>
            </a:pPr>
            <a:r>
              <a:rPr lang="en-GB" sz="2200" dirty="0"/>
              <a:t>12 hours 1:1 time with Preceptor per month. </a:t>
            </a:r>
            <a:r>
              <a:rPr lang="en-GB" sz="1600" dirty="0"/>
              <a:t>(Can have 2 Preceptors)</a:t>
            </a:r>
          </a:p>
          <a:p>
            <a:pPr lvl="2">
              <a:spcBef>
                <a:spcPts val="0"/>
              </a:spcBef>
            </a:pPr>
            <a:r>
              <a:rPr lang="en-GB" sz="2200" dirty="0"/>
              <a:t>1 hour per week protected preceptor supervision for the first 6/52 followed by 1 hour per month for the remainder of the preceptorship.</a:t>
            </a:r>
          </a:p>
        </p:txBody>
      </p:sp>
    </p:spTree>
    <p:extLst>
      <p:ext uri="{BB962C8B-B14F-4D97-AF65-F5344CB8AC3E}">
        <p14:creationId xmlns:p14="http://schemas.microsoft.com/office/powerpoint/2010/main" val="1985857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10043</TotalTime>
  <Words>812</Words>
  <Application>Microsoft Office PowerPoint</Application>
  <PresentationFormat>Widescreen</PresentationFormat>
  <Paragraphs>197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Wingdings</vt:lpstr>
      <vt:lpstr>Office Theme</vt:lpstr>
      <vt:lpstr>Growing Our Future:</vt:lpstr>
      <vt:lpstr>Background to PDT and Preceptorship</vt:lpstr>
      <vt:lpstr>Developing the Preceptorship Programme</vt:lpstr>
      <vt:lpstr>Developing the PDT role</vt:lpstr>
      <vt:lpstr>How can I help?</vt:lpstr>
      <vt:lpstr>Our AHP Preceptorship </vt:lpstr>
      <vt:lpstr>Appraisal/ Supervision/ Preceptorship</vt:lpstr>
      <vt:lpstr>AHP Preceptorship Framework</vt:lpstr>
      <vt:lpstr>Preceptorship Framework</vt:lpstr>
      <vt:lpstr>Documentation- PARE</vt:lpstr>
      <vt:lpstr>Preceptorship…for the Preceptee</vt:lpstr>
      <vt:lpstr>PowerPoint Presentation</vt:lpstr>
      <vt:lpstr>Preceptorship…for the Preceptor</vt:lpstr>
      <vt:lpstr>The Impact</vt:lpstr>
      <vt:lpstr>Before Preceptorship/PDT </vt:lpstr>
      <vt:lpstr>After Preceptorship/PDT </vt:lpstr>
      <vt:lpstr>A Preceptee’s Perspective </vt:lpstr>
      <vt:lpstr>Learning from experience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Practice Development Therapist</dc:title>
  <dc:creator>BOOTH, Tanya (CHESHIRE AND WIRRAL PARTNERSHIP NHS FOUNDATION TRUST)</dc:creator>
  <cp:lastModifiedBy>FOX, Maria (COUNTESS OF CHESTER HOSPITAL NHS FOUNDATION TRUST)</cp:lastModifiedBy>
  <cp:revision>44</cp:revision>
  <cp:lastPrinted>2023-05-09T11:13:58Z</cp:lastPrinted>
  <dcterms:created xsi:type="dcterms:W3CDTF">2022-07-27T10:38:11Z</dcterms:created>
  <dcterms:modified xsi:type="dcterms:W3CDTF">2023-05-11T08:20:48Z</dcterms:modified>
</cp:coreProperties>
</file>