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99" r:id="rId2"/>
    <p:sldId id="312" r:id="rId3"/>
    <p:sldId id="313" r:id="rId4"/>
    <p:sldId id="317" r:id="rId5"/>
    <p:sldId id="314" r:id="rId6"/>
    <p:sldId id="316" r:id="rId7"/>
  </p:sldIdLst>
  <p:sldSz cx="12192000" cy="6858000"/>
  <p:notesSz cx="6799263" cy="9929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55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36" autoAdjust="0"/>
    <p:restoredTop sz="94660"/>
  </p:normalViewPr>
  <p:slideViewPr>
    <p:cSldViewPr snapToGrid="0">
      <p:cViewPr varScale="1">
        <p:scale>
          <a:sx n="66" d="100"/>
          <a:sy n="66" d="100"/>
        </p:scale>
        <p:origin x="48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399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customXml" Target="../customXml/item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6D7EF0-97BF-462A-A353-1EBF44B87155}" type="datetimeFigureOut">
              <a:rPr lang="en-GB" smtClean="0"/>
              <a:t>15/06/2021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746ECF-4765-4562-BDDF-B69833FAD7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26263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6DF657-1A21-4693-83CD-64A0321A04C9}" type="datetimeFigureOut">
              <a:rPr lang="en-GB" smtClean="0"/>
              <a:t>15/06/2021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E031E8-A2D4-4C89-970E-7B31DB5738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0600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1D7E2-7305-A744-8E24-AC29331B7ED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636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1D7E2-7305-A744-8E24-AC29331B7ED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3049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1D7E2-7305-A744-8E24-AC29331B7ED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9043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1D7E2-7305-A744-8E24-AC29331B7ED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0508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1D7E2-7305-A744-8E24-AC29331B7ED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3638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1D7E2-7305-A744-8E24-AC29331B7ED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396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8579A-36B1-4F50-8D4D-ED57D7889EC7}" type="datetimeFigureOut">
              <a:rPr lang="en-GB" smtClean="0"/>
              <a:t>15/06/2021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5B18-F010-4ECA-8623-BA8613DED3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7825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fade/>
      </p:transition>
    </mc:Choice>
    <mc:Fallback xmlns="">
      <p:transition spd="slow" advClick="0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8579A-36B1-4F50-8D4D-ED57D7889EC7}" type="datetimeFigureOut">
              <a:rPr lang="en-GB" smtClean="0"/>
              <a:t>15/06/2021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5B18-F010-4ECA-8623-BA8613DED3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8449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fade/>
      </p:transition>
    </mc:Choice>
    <mc:Fallback xmlns="">
      <p:transition spd="slow" advClick="0" advTm="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8579A-36B1-4F50-8D4D-ED57D7889EC7}" type="datetimeFigureOut">
              <a:rPr lang="en-GB" smtClean="0"/>
              <a:t>15/06/2021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5B18-F010-4ECA-8623-BA8613DED3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0673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fade/>
      </p:transition>
    </mc:Choice>
    <mc:Fallback xmlns="">
      <p:transition spd="slow" advClick="0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8579A-36B1-4F50-8D4D-ED57D7889EC7}" type="datetimeFigureOut">
              <a:rPr lang="en-GB" smtClean="0"/>
              <a:t>15/06/2021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5B18-F010-4ECA-8623-BA8613DED3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7049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fade/>
      </p:transition>
    </mc:Choice>
    <mc:Fallback xmlns="">
      <p:transition spd="slow" advClick="0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8579A-36B1-4F50-8D4D-ED57D7889EC7}" type="datetimeFigureOut">
              <a:rPr lang="en-GB" smtClean="0"/>
              <a:t>15/06/2021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5B18-F010-4ECA-8623-BA8613DED3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0137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fade/>
      </p:transition>
    </mc:Choice>
    <mc:Fallback xmlns="">
      <p:transition spd="slow" advClick="0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8579A-36B1-4F50-8D4D-ED57D7889EC7}" type="datetimeFigureOut">
              <a:rPr lang="en-GB" smtClean="0"/>
              <a:t>15/06/2021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5B18-F010-4ECA-8623-BA8613DED3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2499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fade/>
      </p:transition>
    </mc:Choice>
    <mc:Fallback xmlns="">
      <p:transition spd="slow" advClick="0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8579A-36B1-4F50-8D4D-ED57D7889EC7}" type="datetimeFigureOut">
              <a:rPr lang="en-GB" smtClean="0"/>
              <a:t>15/06/2021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5B18-F010-4ECA-8623-BA8613DED3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3606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fade/>
      </p:transition>
    </mc:Choice>
    <mc:Fallback xmlns="">
      <p:transition spd="slow" advClick="0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8579A-36B1-4F50-8D4D-ED57D7889EC7}" type="datetimeFigureOut">
              <a:rPr lang="en-GB" smtClean="0"/>
              <a:t>15/06/2021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5B18-F010-4ECA-8623-BA8613DED3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2112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fade/>
      </p:transition>
    </mc:Choice>
    <mc:Fallback xmlns="">
      <p:transition spd="slow" advClick="0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8579A-36B1-4F50-8D4D-ED57D7889EC7}" type="datetimeFigureOut">
              <a:rPr lang="en-GB" smtClean="0"/>
              <a:t>15/06/2021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5B18-F010-4ECA-8623-BA8613DED3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0531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fade/>
      </p:transition>
    </mc:Choice>
    <mc:Fallback xmlns="">
      <p:transition spd="slow" advClick="0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8579A-36B1-4F50-8D4D-ED57D7889EC7}" type="datetimeFigureOut">
              <a:rPr lang="en-GB" smtClean="0"/>
              <a:t>15/06/2021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5B18-F010-4ECA-8623-BA8613DED3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5988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fade/>
      </p:transition>
    </mc:Choice>
    <mc:Fallback xmlns="">
      <p:transition spd="slow" advClick="0"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8579A-36B1-4F50-8D4D-ED57D7889EC7}" type="datetimeFigureOut">
              <a:rPr lang="en-GB" smtClean="0"/>
              <a:t>15/06/2021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5B18-F010-4ECA-8623-BA8613DED3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8984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fade/>
      </p:transition>
    </mc:Choice>
    <mc:Fallback xmlns="">
      <p:transition spd="slow" advClick="0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C8579A-36B1-4F50-8D4D-ED57D7889EC7}" type="datetimeFigureOut">
              <a:rPr lang="en-GB" smtClean="0"/>
              <a:t>15/06/2021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D65B18-F010-4ECA-8623-BA8613DED3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4363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fade/>
      </p:transition>
    </mc:Choice>
    <mc:Fallback xmlns="">
      <p:transition spd="slow" advClick="0" advTm="3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73400" y="2590800"/>
            <a:ext cx="595908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GB" sz="2800" b="1" dirty="0">
              <a:solidFill>
                <a:srgbClr val="4E559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2800" b="1" dirty="0">
              <a:solidFill>
                <a:srgbClr val="4E559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2800" b="1" dirty="0">
              <a:solidFill>
                <a:srgbClr val="4E559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0873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73400" y="2590800"/>
            <a:ext cx="595908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GB" sz="2800" b="1" dirty="0">
              <a:solidFill>
                <a:srgbClr val="4E559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2800" b="1" dirty="0">
              <a:solidFill>
                <a:srgbClr val="4E559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2800" b="1" dirty="0">
              <a:solidFill>
                <a:srgbClr val="4E559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8956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73400" y="2590800"/>
            <a:ext cx="595908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GB" sz="2800" b="1" dirty="0">
              <a:solidFill>
                <a:srgbClr val="4E559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2800" b="1" dirty="0">
              <a:solidFill>
                <a:srgbClr val="4E559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2800" b="1" dirty="0">
              <a:solidFill>
                <a:srgbClr val="4E559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2641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73400" y="2590800"/>
            <a:ext cx="595908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GB" sz="2800" b="1" dirty="0">
              <a:solidFill>
                <a:srgbClr val="4E559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2800" b="1" dirty="0">
              <a:solidFill>
                <a:srgbClr val="4E559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2800" b="1" dirty="0">
              <a:solidFill>
                <a:srgbClr val="4E559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3561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73400" y="2590800"/>
            <a:ext cx="595908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GB" sz="2800" b="1" dirty="0">
              <a:solidFill>
                <a:srgbClr val="4E559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2800" b="1" dirty="0">
              <a:solidFill>
                <a:srgbClr val="4E559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2800" b="1" dirty="0">
              <a:solidFill>
                <a:srgbClr val="4E559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141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73400" y="2590800"/>
            <a:ext cx="595908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GB" sz="2800" b="1" dirty="0">
              <a:solidFill>
                <a:srgbClr val="4E559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2800" b="1" dirty="0">
              <a:solidFill>
                <a:srgbClr val="4E559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2800" b="1" dirty="0">
              <a:solidFill>
                <a:srgbClr val="4E559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7431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10C886FA0F8644098B1C90421FC3117" ma:contentTypeVersion="11" ma:contentTypeDescription="Create a new document." ma:contentTypeScope="" ma:versionID="d4eb8a512229187d6968aab52e012029">
  <xsd:schema xmlns:xsd="http://www.w3.org/2001/XMLSchema" xmlns:xs="http://www.w3.org/2001/XMLSchema" xmlns:p="http://schemas.microsoft.com/office/2006/metadata/properties" xmlns:ns2="c0f2b8fd-bc74-4f89-a61f-98bbacfe5f9e" xmlns:ns3="04d8d20f-d0bb-4c3a-aa9c-4fe531025bf6" targetNamespace="http://schemas.microsoft.com/office/2006/metadata/properties" ma:root="true" ma:fieldsID="0397cacb91f1df39c03a78ee9f61f250" ns2:_="" ns3:_="">
    <xsd:import namespace="c0f2b8fd-bc74-4f89-a61f-98bbacfe5f9e"/>
    <xsd:import namespace="04d8d20f-d0bb-4c3a-aa9c-4fe531025bf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f2b8fd-bc74-4f89-a61f-98bbacfe5f9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d8d20f-d0bb-4c3a-aa9c-4fe531025bf6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038C080-7461-4357-AF2C-DAD14D62E4B7}"/>
</file>

<file path=customXml/itemProps2.xml><?xml version="1.0" encoding="utf-8"?>
<ds:datastoreItem xmlns:ds="http://schemas.openxmlformats.org/officeDocument/2006/customXml" ds:itemID="{9890E47B-7A3A-4179-A3FB-E5513A30C569}"/>
</file>

<file path=customXml/itemProps3.xml><?xml version="1.0" encoding="utf-8"?>
<ds:datastoreItem xmlns:ds="http://schemas.openxmlformats.org/officeDocument/2006/customXml" ds:itemID="{D7E9A696-507C-45EE-9541-729011F32ECC}"/>
</file>

<file path=docProps/app.xml><?xml version="1.0" encoding="utf-8"?>
<Properties xmlns="http://schemas.openxmlformats.org/officeDocument/2006/extended-properties" xmlns:vt="http://schemas.openxmlformats.org/officeDocument/2006/docPropsVTypes">
  <TotalTime>996</TotalTime>
  <Words>6</Words>
  <Application>Microsoft Office PowerPoint</Application>
  <PresentationFormat>Widescreen</PresentationFormat>
  <Paragraphs>12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Chartered Society of Physiotherapy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Roger Hitt</dc:creator>
  <cp:lastModifiedBy>Claire Fordham</cp:lastModifiedBy>
  <cp:revision>99</cp:revision>
  <cp:lastPrinted>2019-09-05T15:14:44Z</cp:lastPrinted>
  <dcterms:created xsi:type="dcterms:W3CDTF">2016-03-01T17:14:46Z</dcterms:created>
  <dcterms:modified xsi:type="dcterms:W3CDTF">2021-06-15T13:52:22Z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0x010100C10C886FA0F8644098B1C90421FC3117</vt:lpwstr>
  </property>
</Properties>
</file>