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 id="2147483691" r:id="rId4"/>
  </p:sldMasterIdLst>
  <p:notesMasterIdLst>
    <p:notesMasterId r:id="rId14"/>
  </p:notesMasterIdLst>
  <p:sldIdLst>
    <p:sldId id="257" r:id="rId5"/>
    <p:sldId id="299" r:id="rId6"/>
    <p:sldId id="258" r:id="rId7"/>
    <p:sldId id="301" r:id="rId8"/>
    <p:sldId id="302" r:id="rId9"/>
    <p:sldId id="303" r:id="rId10"/>
    <p:sldId id="304" r:id="rId11"/>
    <p:sldId id="300"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7" autoAdjust="0"/>
  </p:normalViewPr>
  <p:slideViewPr>
    <p:cSldViewPr snapToGrid="0">
      <p:cViewPr varScale="1">
        <p:scale>
          <a:sx n="59" d="100"/>
          <a:sy n="59" d="100"/>
        </p:scale>
        <p:origin x="212" y="28"/>
      </p:cViewPr>
      <p:guideLst>
        <p:guide orient="horz" pos="2112"/>
        <p:guide pos="38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Morgan" userId="140.csporg.egnyte.com_tp_egnyte" providerId="OAuth2" clId="{D9D7E385-B11F-2646-B8DC-D4D4929424D8}"/>
    <pc:docChg chg="undo redo custSel delSld modSld">
      <pc:chgData name="Adam Morgan" userId="140.csporg.egnyte.com_tp_egnyte" providerId="OAuth2" clId="{D9D7E385-B11F-2646-B8DC-D4D4929424D8}" dt="2020-04-06T10:52:42.748" v="1137" actId="20577"/>
      <pc:docMkLst>
        <pc:docMk/>
      </pc:docMkLst>
      <pc:sldChg chg="addSp delSp modSp">
        <pc:chgData name="Adam Morgan" userId="140.csporg.egnyte.com_tp_egnyte" providerId="OAuth2" clId="{D9D7E385-B11F-2646-B8DC-D4D4929424D8}" dt="2020-04-06T10:50:29.321" v="1109" actId="1076"/>
        <pc:sldMkLst>
          <pc:docMk/>
          <pc:sldMk cId="3979649407" sldId="259"/>
        </pc:sldMkLst>
        <pc:spChg chg="add mod">
          <ac:chgData name="Adam Morgan" userId="140.csporg.egnyte.com_tp_egnyte" providerId="OAuth2" clId="{D9D7E385-B11F-2646-B8DC-D4D4929424D8}" dt="2020-04-06T10:50:29.321" v="1109" actId="1076"/>
          <ac:spMkLst>
            <pc:docMk/>
            <pc:sldMk cId="3979649407" sldId="259"/>
            <ac:spMk id="5" creationId="{AB13D2F9-8DA5-4840-93E2-6CB48B02427F}"/>
          </ac:spMkLst>
        </pc:spChg>
        <pc:spChg chg="mod">
          <ac:chgData name="Adam Morgan" userId="140.csporg.egnyte.com_tp_egnyte" providerId="OAuth2" clId="{D9D7E385-B11F-2646-B8DC-D4D4929424D8}" dt="2020-04-06T10:31:52.748" v="10" actId="20577"/>
          <ac:spMkLst>
            <pc:docMk/>
            <pc:sldMk cId="3979649407" sldId="259"/>
            <ac:spMk id="14" creationId="{F09394B6-0A6C-4EC7-B7D3-5CC15FAFCD6A}"/>
          </ac:spMkLst>
        </pc:spChg>
        <pc:spChg chg="mod">
          <ac:chgData name="Adam Morgan" userId="140.csporg.egnyte.com_tp_egnyte" providerId="OAuth2" clId="{D9D7E385-B11F-2646-B8DC-D4D4929424D8}" dt="2020-04-06T10:39:05.589" v="371" actId="1076"/>
          <ac:spMkLst>
            <pc:docMk/>
            <pc:sldMk cId="3979649407" sldId="259"/>
            <ac:spMk id="31" creationId="{347E8878-486A-49AD-A7EF-5C3AA9D30427}"/>
          </ac:spMkLst>
        </pc:spChg>
        <pc:spChg chg="add del mod">
          <ac:chgData name="Adam Morgan" userId="140.csporg.egnyte.com_tp_egnyte" providerId="OAuth2" clId="{D9D7E385-B11F-2646-B8DC-D4D4929424D8}" dt="2020-04-06T10:39:12.225" v="381" actId="20577"/>
          <ac:spMkLst>
            <pc:docMk/>
            <pc:sldMk cId="3979649407" sldId="259"/>
            <ac:spMk id="32" creationId="{3A1BD058-CA71-4A15-B176-F5E719507658}"/>
          </ac:spMkLst>
        </pc:spChg>
        <pc:spChg chg="mod">
          <ac:chgData name="Adam Morgan" userId="140.csporg.egnyte.com_tp_egnyte" providerId="OAuth2" clId="{D9D7E385-B11F-2646-B8DC-D4D4929424D8}" dt="2020-04-06T10:39:10.288" v="379" actId="20577"/>
          <ac:spMkLst>
            <pc:docMk/>
            <pc:sldMk cId="3979649407" sldId="259"/>
            <ac:spMk id="34" creationId="{FBE00478-7FBF-42C8-8C5B-D25C7E558335}"/>
          </ac:spMkLst>
        </pc:spChg>
        <pc:spChg chg="add del">
          <ac:chgData name="Adam Morgan" userId="140.csporg.egnyte.com_tp_egnyte" providerId="OAuth2" clId="{D9D7E385-B11F-2646-B8DC-D4D4929424D8}" dt="2020-04-06T10:41:08.177" v="432" actId="478"/>
          <ac:spMkLst>
            <pc:docMk/>
            <pc:sldMk cId="3979649407" sldId="259"/>
            <ac:spMk id="50" creationId="{25E6D8AF-8BF4-4F16-90A6-29F4F839F389}"/>
          </ac:spMkLst>
        </pc:spChg>
        <pc:spChg chg="add del">
          <ac:chgData name="Adam Morgan" userId="140.csporg.egnyte.com_tp_egnyte" providerId="OAuth2" clId="{D9D7E385-B11F-2646-B8DC-D4D4929424D8}" dt="2020-04-06T10:41:02.346" v="430" actId="478"/>
          <ac:spMkLst>
            <pc:docMk/>
            <pc:sldMk cId="3979649407" sldId="259"/>
            <ac:spMk id="52" creationId="{F172B377-C864-4C0A-9A59-B964C868E20E}"/>
          </ac:spMkLst>
        </pc:spChg>
        <pc:spChg chg="mod topLvl">
          <ac:chgData name="Adam Morgan" userId="140.csporg.egnyte.com_tp_egnyte" providerId="OAuth2" clId="{D9D7E385-B11F-2646-B8DC-D4D4929424D8}" dt="2020-04-06T10:36:21.439" v="248" actId="165"/>
          <ac:spMkLst>
            <pc:docMk/>
            <pc:sldMk cId="3979649407" sldId="259"/>
            <ac:spMk id="56" creationId="{C6C802BD-0190-4800-AE40-880ACCCEB1DD}"/>
          </ac:spMkLst>
        </pc:spChg>
        <pc:spChg chg="mod topLvl">
          <ac:chgData name="Adam Morgan" userId="140.csporg.egnyte.com_tp_egnyte" providerId="OAuth2" clId="{D9D7E385-B11F-2646-B8DC-D4D4929424D8}" dt="2020-04-06T10:41:25.959" v="435" actId="20577"/>
          <ac:spMkLst>
            <pc:docMk/>
            <pc:sldMk cId="3979649407" sldId="259"/>
            <ac:spMk id="57" creationId="{F9B12BDE-6E01-4B4B-BA39-4D8042036EE0}"/>
          </ac:spMkLst>
        </pc:spChg>
        <pc:spChg chg="del mod topLvl">
          <ac:chgData name="Adam Morgan" userId="140.csporg.egnyte.com_tp_egnyte" providerId="OAuth2" clId="{D9D7E385-B11F-2646-B8DC-D4D4929424D8}" dt="2020-04-06T10:40:58.064" v="429" actId="478"/>
          <ac:spMkLst>
            <pc:docMk/>
            <pc:sldMk cId="3979649407" sldId="259"/>
            <ac:spMk id="58" creationId="{B98E4C2D-1B47-40D3-9F88-90F87A5554F7}"/>
          </ac:spMkLst>
        </pc:spChg>
        <pc:spChg chg="mod">
          <ac:chgData name="Adam Morgan" userId="140.csporg.egnyte.com_tp_egnyte" providerId="OAuth2" clId="{D9D7E385-B11F-2646-B8DC-D4D4929424D8}" dt="2020-04-06T10:34:25.879" v="162" actId="20577"/>
          <ac:spMkLst>
            <pc:docMk/>
            <pc:sldMk cId="3979649407" sldId="259"/>
            <ac:spMk id="65" creationId="{9EC54BAE-751C-45CF-8C58-DDE7B35730FD}"/>
          </ac:spMkLst>
        </pc:spChg>
        <pc:spChg chg="del">
          <ac:chgData name="Adam Morgan" userId="140.csporg.egnyte.com_tp_egnyte" providerId="OAuth2" clId="{D9D7E385-B11F-2646-B8DC-D4D4929424D8}" dt="2020-04-06T10:34:30.153" v="163" actId="478"/>
          <ac:spMkLst>
            <pc:docMk/>
            <pc:sldMk cId="3979649407" sldId="259"/>
            <ac:spMk id="66" creationId="{F5282C29-AB7A-4D81-8FE0-AE4CA67C4C17}"/>
          </ac:spMkLst>
        </pc:spChg>
        <pc:spChg chg="mod">
          <ac:chgData name="Adam Morgan" userId="140.csporg.egnyte.com_tp_egnyte" providerId="OAuth2" clId="{D9D7E385-B11F-2646-B8DC-D4D4929424D8}" dt="2020-04-06T10:35:04.979" v="245" actId="20577"/>
          <ac:spMkLst>
            <pc:docMk/>
            <pc:sldMk cId="3979649407" sldId="259"/>
            <ac:spMk id="69" creationId="{6439DFCE-8342-4DEC-974D-F785B2DD35BC}"/>
          </ac:spMkLst>
        </pc:spChg>
        <pc:spChg chg="add del">
          <ac:chgData name="Adam Morgan" userId="140.csporg.egnyte.com_tp_egnyte" providerId="OAuth2" clId="{D9D7E385-B11F-2646-B8DC-D4D4929424D8}" dt="2020-04-06T10:36:39.441" v="251" actId="478"/>
          <ac:spMkLst>
            <pc:docMk/>
            <pc:sldMk cId="3979649407" sldId="259"/>
            <ac:spMk id="70" creationId="{52EE9042-4445-41A5-B09F-88BF8205446A}"/>
          </ac:spMkLst>
        </pc:spChg>
        <pc:spChg chg="mod">
          <ac:chgData name="Adam Morgan" userId="140.csporg.egnyte.com_tp_egnyte" providerId="OAuth2" clId="{D9D7E385-B11F-2646-B8DC-D4D4929424D8}" dt="2020-04-06T10:33:33.006" v="93" actId="20577"/>
          <ac:spMkLst>
            <pc:docMk/>
            <pc:sldMk cId="3979649407" sldId="259"/>
            <ac:spMk id="81" creationId="{B3ED5DE4-D6D5-4D79-972F-DEF1A4600012}"/>
          </ac:spMkLst>
        </pc:spChg>
        <pc:spChg chg="del">
          <ac:chgData name="Adam Morgan" userId="140.csporg.egnyte.com_tp_egnyte" providerId="OAuth2" clId="{D9D7E385-B11F-2646-B8DC-D4D4929424D8}" dt="2020-04-06T10:33:35.771" v="94" actId="478"/>
          <ac:spMkLst>
            <pc:docMk/>
            <pc:sldMk cId="3979649407" sldId="259"/>
            <ac:spMk id="82" creationId="{D6275EC8-1D90-4394-9B9F-F6346BE83A9B}"/>
          </ac:spMkLst>
        </pc:spChg>
        <pc:spChg chg="mod">
          <ac:chgData name="Adam Morgan" userId="140.csporg.egnyte.com_tp_egnyte" providerId="OAuth2" clId="{D9D7E385-B11F-2646-B8DC-D4D4929424D8}" dt="2020-04-06T10:32:44.650" v="69" actId="20577"/>
          <ac:spMkLst>
            <pc:docMk/>
            <pc:sldMk cId="3979649407" sldId="259"/>
            <ac:spMk id="93" creationId="{94357C23-64C7-49D0-A1AD-9BE88353D6F6}"/>
          </ac:spMkLst>
        </pc:spChg>
        <pc:spChg chg="del mod">
          <ac:chgData name="Adam Morgan" userId="140.csporg.egnyte.com_tp_egnyte" providerId="OAuth2" clId="{D9D7E385-B11F-2646-B8DC-D4D4929424D8}" dt="2020-04-06T10:32:49.338" v="70" actId="478"/>
          <ac:spMkLst>
            <pc:docMk/>
            <pc:sldMk cId="3979649407" sldId="259"/>
            <ac:spMk id="94" creationId="{CC500F36-B936-4109-9D48-8AADD5599095}"/>
          </ac:spMkLst>
        </pc:spChg>
        <pc:grpChg chg="mod">
          <ac:chgData name="Adam Morgan" userId="140.csporg.egnyte.com_tp_egnyte" providerId="OAuth2" clId="{D9D7E385-B11F-2646-B8DC-D4D4929424D8}" dt="2020-04-06T10:36:58.265" v="255" actId="14100"/>
          <ac:grpSpMkLst>
            <pc:docMk/>
            <pc:sldMk cId="3979649407" sldId="259"/>
            <ac:grpSpMk id="8" creationId="{CF11C9FB-C2D0-45DC-A66D-B6D127DE83BF}"/>
          </ac:grpSpMkLst>
        </pc:grpChg>
        <pc:grpChg chg="mod">
          <ac:chgData name="Adam Morgan" userId="140.csporg.egnyte.com_tp_egnyte" providerId="OAuth2" clId="{D9D7E385-B11F-2646-B8DC-D4D4929424D8}" dt="2020-04-06T10:41:17.931" v="434" actId="1076"/>
          <ac:grpSpMkLst>
            <pc:docMk/>
            <pc:sldMk cId="3979649407" sldId="259"/>
            <ac:grpSpMk id="53" creationId="{6EEA1E2E-65C0-42CC-9117-EB79930A33D3}"/>
          </ac:grpSpMkLst>
        </pc:grpChg>
        <pc:grpChg chg="del mod">
          <ac:chgData name="Adam Morgan" userId="140.csporg.egnyte.com_tp_egnyte" providerId="OAuth2" clId="{D9D7E385-B11F-2646-B8DC-D4D4929424D8}" dt="2020-04-06T10:41:04.595" v="431" actId="478"/>
          <ac:grpSpMkLst>
            <pc:docMk/>
            <pc:sldMk cId="3979649407" sldId="259"/>
            <ac:grpSpMk id="54" creationId="{EAE55C6B-7B6F-427E-8530-CE8041A66619}"/>
          </ac:grpSpMkLst>
        </pc:grpChg>
        <pc:grpChg chg="add del mod">
          <ac:chgData name="Adam Morgan" userId="140.csporg.egnyte.com_tp_egnyte" providerId="OAuth2" clId="{D9D7E385-B11F-2646-B8DC-D4D4929424D8}" dt="2020-04-06T10:41:13.428" v="433" actId="1076"/>
          <ac:grpSpMkLst>
            <pc:docMk/>
            <pc:sldMk cId="3979649407" sldId="259"/>
            <ac:grpSpMk id="55" creationId="{7F7AF349-FE93-4E58-BA43-BC119266102F}"/>
          </ac:grpSpMkLst>
        </pc:grpChg>
        <pc:grpChg chg="mod">
          <ac:chgData name="Adam Morgan" userId="140.csporg.egnyte.com_tp_egnyte" providerId="OAuth2" clId="{D9D7E385-B11F-2646-B8DC-D4D4929424D8}" dt="2020-04-06T10:37:08.142" v="256" actId="1076"/>
          <ac:grpSpMkLst>
            <pc:docMk/>
            <pc:sldMk cId="3979649407" sldId="259"/>
            <ac:grpSpMk id="63" creationId="{08878AB6-0047-4A78-A366-5B3081A97861}"/>
          </ac:grpSpMkLst>
        </pc:grpChg>
        <pc:grpChg chg="mod">
          <ac:chgData name="Adam Morgan" userId="140.csporg.egnyte.com_tp_egnyte" providerId="OAuth2" clId="{D9D7E385-B11F-2646-B8DC-D4D4929424D8}" dt="2020-04-06T10:37:13.568" v="257" actId="1076"/>
          <ac:grpSpMkLst>
            <pc:docMk/>
            <pc:sldMk cId="3979649407" sldId="259"/>
            <ac:grpSpMk id="67" creationId="{7A901372-902F-4275-8532-A800C533CF20}"/>
          </ac:grpSpMkLst>
        </pc:grpChg>
        <pc:grpChg chg="mod">
          <ac:chgData name="Adam Morgan" userId="140.csporg.egnyte.com_tp_egnyte" providerId="OAuth2" clId="{D9D7E385-B11F-2646-B8DC-D4D4929424D8}" dt="2020-04-06T10:33:48.260" v="97" actId="1076"/>
          <ac:grpSpMkLst>
            <pc:docMk/>
            <pc:sldMk cId="3979649407" sldId="259"/>
            <ac:grpSpMk id="79" creationId="{1013696F-E207-4372-A0C0-5A780CA56241}"/>
          </ac:grpSpMkLst>
        </pc:grpChg>
        <pc:grpChg chg="del">
          <ac:chgData name="Adam Morgan" userId="140.csporg.egnyte.com_tp_egnyte" providerId="OAuth2" clId="{D9D7E385-B11F-2646-B8DC-D4D4929424D8}" dt="2020-04-06T10:33:39.603" v="95" actId="478"/>
          <ac:grpSpMkLst>
            <pc:docMk/>
            <pc:sldMk cId="3979649407" sldId="259"/>
            <ac:grpSpMk id="83" creationId="{E69103DA-A92F-45E4-A0D4-9CED0B246B19}"/>
          </ac:grpSpMkLst>
        </pc:grpChg>
        <pc:grpChg chg="del">
          <ac:chgData name="Adam Morgan" userId="140.csporg.egnyte.com_tp_egnyte" providerId="OAuth2" clId="{D9D7E385-B11F-2646-B8DC-D4D4929424D8}" dt="2020-04-06T10:33:41.504" v="96" actId="478"/>
          <ac:grpSpMkLst>
            <pc:docMk/>
            <pc:sldMk cId="3979649407" sldId="259"/>
            <ac:grpSpMk id="87" creationId="{D43A9C1A-CAA7-4C9D-AE27-ABC571D54B7C}"/>
          </ac:grpSpMkLst>
        </pc:grpChg>
        <pc:grpChg chg="mod">
          <ac:chgData name="Adam Morgan" userId="140.csporg.egnyte.com_tp_egnyte" providerId="OAuth2" clId="{D9D7E385-B11F-2646-B8DC-D4D4929424D8}" dt="2020-04-06T10:33:00.019" v="73" actId="1076"/>
          <ac:grpSpMkLst>
            <pc:docMk/>
            <pc:sldMk cId="3979649407" sldId="259"/>
            <ac:grpSpMk id="91" creationId="{CF179894-6390-4ECB-9FD5-8A69B7E13B9D}"/>
          </ac:grpSpMkLst>
        </pc:grpChg>
        <pc:grpChg chg="del">
          <ac:chgData name="Adam Morgan" userId="140.csporg.egnyte.com_tp_egnyte" providerId="OAuth2" clId="{D9D7E385-B11F-2646-B8DC-D4D4929424D8}" dt="2020-04-06T10:32:52.180" v="71" actId="478"/>
          <ac:grpSpMkLst>
            <pc:docMk/>
            <pc:sldMk cId="3979649407" sldId="259"/>
            <ac:grpSpMk id="95" creationId="{82264E26-524A-45AB-B20E-4C6E1A8E30EC}"/>
          </ac:grpSpMkLst>
        </pc:grpChg>
        <pc:grpChg chg="del">
          <ac:chgData name="Adam Morgan" userId="140.csporg.egnyte.com_tp_egnyte" providerId="OAuth2" clId="{D9D7E385-B11F-2646-B8DC-D4D4929424D8}" dt="2020-04-06T10:32:54.342" v="72" actId="478"/>
          <ac:grpSpMkLst>
            <pc:docMk/>
            <pc:sldMk cId="3979649407" sldId="259"/>
            <ac:grpSpMk id="99" creationId="{A0F3490C-D2A7-45AE-BBAC-8BB9EC2F2C8E}"/>
          </ac:grpSpMkLst>
        </pc:grpChg>
        <pc:picChg chg="add mod">
          <ac:chgData name="Adam Morgan" userId="140.csporg.egnyte.com_tp_egnyte" providerId="OAuth2" clId="{D9D7E385-B11F-2646-B8DC-D4D4929424D8}" dt="2020-04-06T10:40:23.706" v="386" actId="1076"/>
          <ac:picMkLst>
            <pc:docMk/>
            <pc:sldMk cId="3979649407" sldId="259"/>
            <ac:picMk id="4" creationId="{8F2DC916-F660-1347-A676-1A078F6AEEFC}"/>
          </ac:picMkLst>
        </pc:picChg>
      </pc:sldChg>
      <pc:sldChg chg="delSp modSp">
        <pc:chgData name="Adam Morgan" userId="140.csporg.egnyte.com_tp_egnyte" providerId="OAuth2" clId="{D9D7E385-B11F-2646-B8DC-D4D4929424D8}" dt="2020-04-06T10:52:42.748" v="1137" actId="20577"/>
        <pc:sldMkLst>
          <pc:docMk/>
          <pc:sldMk cId="3668670005" sldId="314"/>
        </pc:sldMkLst>
        <pc:spChg chg="mod">
          <ac:chgData name="Adam Morgan" userId="140.csporg.egnyte.com_tp_egnyte" providerId="OAuth2" clId="{D9D7E385-B11F-2646-B8DC-D4D4929424D8}" dt="2020-04-06T10:52:01.139" v="1120" actId="1076"/>
          <ac:spMkLst>
            <pc:docMk/>
            <pc:sldMk cId="3668670005" sldId="314"/>
            <ac:spMk id="4" creationId="{09231051-CE10-40F3-8AA5-8B09AA704DCE}"/>
          </ac:spMkLst>
        </pc:spChg>
        <pc:spChg chg="del">
          <ac:chgData name="Adam Morgan" userId="140.csporg.egnyte.com_tp_egnyte" providerId="OAuth2" clId="{D9D7E385-B11F-2646-B8DC-D4D4929424D8}" dt="2020-04-06T10:42:42.612" v="494" actId="478"/>
          <ac:spMkLst>
            <pc:docMk/>
            <pc:sldMk cId="3668670005" sldId="314"/>
            <ac:spMk id="5" creationId="{31AD900D-6DA1-4D1E-944B-BEBCF020A079}"/>
          </ac:spMkLst>
        </pc:spChg>
        <pc:spChg chg="del">
          <ac:chgData name="Adam Morgan" userId="140.csporg.egnyte.com_tp_egnyte" providerId="OAuth2" clId="{D9D7E385-B11F-2646-B8DC-D4D4929424D8}" dt="2020-04-06T10:42:38.993" v="492" actId="478"/>
          <ac:spMkLst>
            <pc:docMk/>
            <pc:sldMk cId="3668670005" sldId="314"/>
            <ac:spMk id="6" creationId="{23936FB1-41C4-403C-ACD0-0D64ED7D698A}"/>
          </ac:spMkLst>
        </pc:spChg>
        <pc:spChg chg="mod">
          <ac:chgData name="Adam Morgan" userId="140.csporg.egnyte.com_tp_egnyte" providerId="OAuth2" clId="{D9D7E385-B11F-2646-B8DC-D4D4929424D8}" dt="2020-04-06T10:48:29.508" v="863" actId="255"/>
          <ac:spMkLst>
            <pc:docMk/>
            <pc:sldMk cId="3668670005" sldId="314"/>
            <ac:spMk id="14" creationId="{052132EB-15D2-4245-9303-ECDE4E34A08A}"/>
          </ac:spMkLst>
        </pc:spChg>
        <pc:spChg chg="del">
          <ac:chgData name="Adam Morgan" userId="140.csporg.egnyte.com_tp_egnyte" providerId="OAuth2" clId="{D9D7E385-B11F-2646-B8DC-D4D4929424D8}" dt="2020-04-06T10:47:54.418" v="860" actId="478"/>
          <ac:spMkLst>
            <pc:docMk/>
            <pc:sldMk cId="3668670005" sldId="314"/>
            <ac:spMk id="15" creationId="{660215B1-2DC2-483D-BEB3-3EBFB1EC6DFB}"/>
          </ac:spMkLst>
        </pc:spChg>
        <pc:spChg chg="del">
          <ac:chgData name="Adam Morgan" userId="140.csporg.egnyte.com_tp_egnyte" providerId="OAuth2" clId="{D9D7E385-B11F-2646-B8DC-D4D4929424D8}" dt="2020-04-06T10:47:44.671" v="858" actId="478"/>
          <ac:spMkLst>
            <pc:docMk/>
            <pc:sldMk cId="3668670005" sldId="314"/>
            <ac:spMk id="16" creationId="{7AA788CD-6DCF-43DE-A8BE-6AB727CD5B43}"/>
          </ac:spMkLst>
        </pc:spChg>
        <pc:spChg chg="mod">
          <ac:chgData name="Adam Morgan" userId="140.csporg.egnyte.com_tp_egnyte" providerId="OAuth2" clId="{D9D7E385-B11F-2646-B8DC-D4D4929424D8}" dt="2020-04-06T10:52:42.748" v="1137" actId="20577"/>
          <ac:spMkLst>
            <pc:docMk/>
            <pc:sldMk cId="3668670005" sldId="314"/>
            <ac:spMk id="19" creationId="{74600F41-99EB-480B-B63A-D814732E2159}"/>
          </ac:spMkLst>
        </pc:spChg>
        <pc:spChg chg="del">
          <ac:chgData name="Adam Morgan" userId="140.csporg.egnyte.com_tp_egnyte" providerId="OAuth2" clId="{D9D7E385-B11F-2646-B8DC-D4D4929424D8}" dt="2020-04-06T10:46:11.246" v="851" actId="478"/>
          <ac:spMkLst>
            <pc:docMk/>
            <pc:sldMk cId="3668670005" sldId="314"/>
            <ac:spMk id="20" creationId="{740C3204-B5CA-4DAC-B932-EC0D3F3FD37C}"/>
          </ac:spMkLst>
        </pc:spChg>
        <pc:spChg chg="del">
          <ac:chgData name="Adam Morgan" userId="140.csporg.egnyte.com_tp_egnyte" providerId="OAuth2" clId="{D9D7E385-B11F-2646-B8DC-D4D4929424D8}" dt="2020-04-06T10:46:07.361" v="850" actId="478"/>
          <ac:spMkLst>
            <pc:docMk/>
            <pc:sldMk cId="3668670005" sldId="314"/>
            <ac:spMk id="21" creationId="{CBFB5072-5779-4B22-B5D8-48D6A8FAC3DD}"/>
          </ac:spMkLst>
        </pc:spChg>
        <pc:spChg chg="del topLvl">
          <ac:chgData name="Adam Morgan" userId="140.csporg.egnyte.com_tp_egnyte" providerId="OAuth2" clId="{D9D7E385-B11F-2646-B8DC-D4D4929424D8}" dt="2020-04-06T10:43:23.205" v="582" actId="478"/>
          <ac:spMkLst>
            <pc:docMk/>
            <pc:sldMk cId="3668670005" sldId="314"/>
            <ac:spMk id="24" creationId="{B9D07B36-6580-40CA-A4DC-538FA2918839}"/>
          </ac:spMkLst>
        </pc:spChg>
        <pc:spChg chg="del topLvl">
          <ac:chgData name="Adam Morgan" userId="140.csporg.egnyte.com_tp_egnyte" providerId="OAuth2" clId="{D9D7E385-B11F-2646-B8DC-D4D4929424D8}" dt="2020-04-06T10:43:25.410" v="583" actId="478"/>
          <ac:spMkLst>
            <pc:docMk/>
            <pc:sldMk cId="3668670005" sldId="314"/>
            <ac:spMk id="25" creationId="{FE3506D3-509A-4F1B-A4F6-3F25002E1D9C}"/>
          </ac:spMkLst>
        </pc:spChg>
        <pc:spChg chg="mod topLvl">
          <ac:chgData name="Adam Morgan" userId="140.csporg.egnyte.com_tp_egnyte" providerId="OAuth2" clId="{D9D7E385-B11F-2646-B8DC-D4D4929424D8}" dt="2020-04-06T10:52:09.383" v="1121" actId="1076"/>
          <ac:spMkLst>
            <pc:docMk/>
            <pc:sldMk cId="3668670005" sldId="314"/>
            <ac:spMk id="27" creationId="{8893B429-1353-44B2-9556-B37B4AFCECA4}"/>
          </ac:spMkLst>
        </pc:spChg>
        <pc:spChg chg="del topLvl">
          <ac:chgData name="Adam Morgan" userId="140.csporg.egnyte.com_tp_egnyte" providerId="OAuth2" clId="{D9D7E385-B11F-2646-B8DC-D4D4929424D8}" dt="2020-04-06T10:43:38.881" v="586" actId="478"/>
          <ac:spMkLst>
            <pc:docMk/>
            <pc:sldMk cId="3668670005" sldId="314"/>
            <ac:spMk id="28" creationId="{E0077CDF-3501-490C-8499-6B447DF44AC9}"/>
          </ac:spMkLst>
        </pc:spChg>
        <pc:spChg chg="mod topLvl">
          <ac:chgData name="Adam Morgan" userId="140.csporg.egnyte.com_tp_egnyte" providerId="OAuth2" clId="{D9D7E385-B11F-2646-B8DC-D4D4929424D8}" dt="2020-04-06T10:49:48.022" v="1074" actId="1076"/>
          <ac:spMkLst>
            <pc:docMk/>
            <pc:sldMk cId="3668670005" sldId="314"/>
            <ac:spMk id="30" creationId="{4BAA0DD3-2394-4BD0-9B1B-2BC9B6E65947}"/>
          </ac:spMkLst>
        </pc:spChg>
        <pc:spChg chg="del topLvl">
          <ac:chgData name="Adam Morgan" userId="140.csporg.egnyte.com_tp_egnyte" providerId="OAuth2" clId="{D9D7E385-B11F-2646-B8DC-D4D4929424D8}" dt="2020-04-06T10:49:40.262" v="1072" actId="478"/>
          <ac:spMkLst>
            <pc:docMk/>
            <pc:sldMk cId="3668670005" sldId="314"/>
            <ac:spMk id="31" creationId="{D9D2E54A-171E-4C03-80B5-6663CE751D4F}"/>
          </ac:spMkLst>
        </pc:spChg>
        <pc:spChg chg="del topLvl">
          <ac:chgData name="Adam Morgan" userId="140.csporg.egnyte.com_tp_egnyte" providerId="OAuth2" clId="{D9D7E385-B11F-2646-B8DC-D4D4929424D8}" dt="2020-04-06T10:49:35.172" v="1070" actId="478"/>
          <ac:spMkLst>
            <pc:docMk/>
            <pc:sldMk cId="3668670005" sldId="314"/>
            <ac:spMk id="33" creationId="{755B703D-3912-4B5D-A6B8-B853E76AD006}"/>
          </ac:spMkLst>
        </pc:spChg>
        <pc:spChg chg="del topLvl">
          <ac:chgData name="Adam Morgan" userId="140.csporg.egnyte.com_tp_egnyte" providerId="OAuth2" clId="{D9D7E385-B11F-2646-B8DC-D4D4929424D8}" dt="2020-04-06T10:49:37.122" v="1071" actId="478"/>
          <ac:spMkLst>
            <pc:docMk/>
            <pc:sldMk cId="3668670005" sldId="314"/>
            <ac:spMk id="34" creationId="{4FF5BC53-4B74-4EFE-913B-6E684D249F86}"/>
          </ac:spMkLst>
        </pc:spChg>
        <pc:spChg chg="del">
          <ac:chgData name="Adam Morgan" userId="140.csporg.egnyte.com_tp_egnyte" providerId="OAuth2" clId="{D9D7E385-B11F-2646-B8DC-D4D4929424D8}" dt="2020-04-06T10:50:05.577" v="1106" actId="478"/>
          <ac:spMkLst>
            <pc:docMk/>
            <pc:sldMk cId="3668670005" sldId="314"/>
            <ac:spMk id="35" creationId="{5BD961F1-9B80-4BF3-A049-B48A3B7F192D}"/>
          </ac:spMkLst>
        </pc:spChg>
        <pc:spChg chg="del">
          <ac:chgData name="Adam Morgan" userId="140.csporg.egnyte.com_tp_egnyte" providerId="OAuth2" clId="{D9D7E385-B11F-2646-B8DC-D4D4929424D8}" dt="2020-04-06T10:50:03.477" v="1105" actId="478"/>
          <ac:spMkLst>
            <pc:docMk/>
            <pc:sldMk cId="3668670005" sldId="314"/>
            <ac:spMk id="36" creationId="{2A64EDCB-9188-40EB-88D6-A4F8E01B9BF4}"/>
          </ac:spMkLst>
        </pc:spChg>
        <pc:spChg chg="del mod">
          <ac:chgData name="Adam Morgan" userId="140.csporg.egnyte.com_tp_egnyte" providerId="OAuth2" clId="{D9D7E385-B11F-2646-B8DC-D4D4929424D8}" dt="2020-04-06T10:42:38.996" v="493" actId="478"/>
          <ac:spMkLst>
            <pc:docMk/>
            <pc:sldMk cId="3668670005" sldId="314"/>
            <ac:spMk id="37" creationId="{0A9FF55B-2E28-4F62-99CC-3E422DDB8E0E}"/>
          </ac:spMkLst>
        </pc:spChg>
        <pc:spChg chg="del">
          <ac:chgData name="Adam Morgan" userId="140.csporg.egnyte.com_tp_egnyte" providerId="OAuth2" clId="{D9D7E385-B11F-2646-B8DC-D4D4929424D8}" dt="2020-04-06T10:41:36.186" v="436" actId="478"/>
          <ac:spMkLst>
            <pc:docMk/>
            <pc:sldMk cId="3668670005" sldId="314"/>
            <ac:spMk id="38" creationId="{581FBE45-A53C-4FF8-A8F9-A3247818E85D}"/>
          </ac:spMkLst>
        </pc:spChg>
        <pc:grpChg chg="mod">
          <ac:chgData name="Adam Morgan" userId="140.csporg.egnyte.com_tp_egnyte" providerId="OAuth2" clId="{D9D7E385-B11F-2646-B8DC-D4D4929424D8}" dt="2020-04-06T10:51:40.356" v="1118" actId="1076"/>
          <ac:grpSpMkLst>
            <pc:docMk/>
            <pc:sldMk cId="3668670005" sldId="314"/>
            <ac:grpSpMk id="2" creationId="{D9DB9648-71F0-44A1-9FB1-B470AA250B51}"/>
          </ac:grpSpMkLst>
        </pc:grpChg>
        <pc:grpChg chg="del">
          <ac:chgData name="Adam Morgan" userId="140.csporg.egnyte.com_tp_egnyte" providerId="OAuth2" clId="{D9D7E385-B11F-2646-B8DC-D4D4929424D8}" dt="2020-04-06T10:42:45.428" v="495" actId="478"/>
          <ac:grpSpMkLst>
            <pc:docMk/>
            <pc:sldMk cId="3668670005" sldId="314"/>
            <ac:grpSpMk id="7" creationId="{59563A31-A723-41E2-BBD4-0B644BA47852}"/>
          </ac:grpSpMkLst>
        </pc:grpChg>
        <pc:grpChg chg="mod">
          <ac:chgData name="Adam Morgan" userId="140.csporg.egnyte.com_tp_egnyte" providerId="OAuth2" clId="{D9D7E385-B11F-2646-B8DC-D4D4929424D8}" dt="2020-04-06T10:48:38.833" v="864" actId="14100"/>
          <ac:grpSpMkLst>
            <pc:docMk/>
            <pc:sldMk cId="3668670005" sldId="314"/>
            <ac:grpSpMk id="12" creationId="{0E77D49A-F0D5-46D3-A94D-A991936E9CBE}"/>
          </ac:grpSpMkLst>
        </pc:grpChg>
        <pc:grpChg chg="mod">
          <ac:chgData name="Adam Morgan" userId="140.csporg.egnyte.com_tp_egnyte" providerId="OAuth2" clId="{D9D7E385-B11F-2646-B8DC-D4D4929424D8}" dt="2020-04-06T10:46:28.861" v="854" actId="688"/>
          <ac:grpSpMkLst>
            <pc:docMk/>
            <pc:sldMk cId="3668670005" sldId="314"/>
            <ac:grpSpMk id="17" creationId="{DDC75F60-3C44-4E90-8918-F8E17C640EA3}"/>
          </ac:grpSpMkLst>
        </pc:grpChg>
        <pc:grpChg chg="del">
          <ac:chgData name="Adam Morgan" userId="140.csporg.egnyte.com_tp_egnyte" providerId="OAuth2" clId="{D9D7E385-B11F-2646-B8DC-D4D4929424D8}" dt="2020-04-06T10:43:23.205" v="582" actId="478"/>
          <ac:grpSpMkLst>
            <pc:docMk/>
            <pc:sldMk cId="3668670005" sldId="314"/>
            <ac:grpSpMk id="23" creationId="{511BA2AC-4246-4774-B513-AEE8C1E796D1}"/>
          </ac:grpSpMkLst>
        </pc:grpChg>
        <pc:grpChg chg="del mod">
          <ac:chgData name="Adam Morgan" userId="140.csporg.egnyte.com_tp_egnyte" providerId="OAuth2" clId="{D9D7E385-B11F-2646-B8DC-D4D4929424D8}" dt="2020-04-06T10:43:38.881" v="586" actId="478"/>
          <ac:grpSpMkLst>
            <pc:docMk/>
            <pc:sldMk cId="3668670005" sldId="314"/>
            <ac:grpSpMk id="26" creationId="{D68DDCA4-3180-4BE3-80C4-18FD978E567C}"/>
          </ac:grpSpMkLst>
        </pc:grpChg>
        <pc:grpChg chg="del">
          <ac:chgData name="Adam Morgan" userId="140.csporg.egnyte.com_tp_egnyte" providerId="OAuth2" clId="{D9D7E385-B11F-2646-B8DC-D4D4929424D8}" dt="2020-04-06T10:49:40.262" v="1072" actId="478"/>
          <ac:grpSpMkLst>
            <pc:docMk/>
            <pc:sldMk cId="3668670005" sldId="314"/>
            <ac:grpSpMk id="29" creationId="{26287280-741D-4E92-ACC8-E3E7E5C11CE4}"/>
          </ac:grpSpMkLst>
        </pc:grpChg>
        <pc:grpChg chg="del">
          <ac:chgData name="Adam Morgan" userId="140.csporg.egnyte.com_tp_egnyte" providerId="OAuth2" clId="{D9D7E385-B11F-2646-B8DC-D4D4929424D8}" dt="2020-04-06T10:49:35.172" v="1070" actId="478"/>
          <ac:grpSpMkLst>
            <pc:docMk/>
            <pc:sldMk cId="3668670005" sldId="314"/>
            <ac:grpSpMk id="32" creationId="{F0C683C7-A63F-425F-9D8E-9865FE494F86}"/>
          </ac:grpSpMkLst>
        </pc:grpChg>
      </pc:sldChg>
      <pc:sldChg chg="delSp del">
        <pc:chgData name="Adam Morgan" userId="140.csporg.egnyte.com_tp_egnyte" providerId="OAuth2" clId="{D9D7E385-B11F-2646-B8DC-D4D4929424D8}" dt="2020-04-06T10:50:40.979" v="1110" actId="2696"/>
        <pc:sldMkLst>
          <pc:docMk/>
          <pc:sldMk cId="222707349" sldId="327"/>
        </pc:sldMkLst>
        <pc:spChg chg="del">
          <ac:chgData name="Adam Morgan" userId="140.csporg.egnyte.com_tp_egnyte" providerId="OAuth2" clId="{D9D7E385-B11F-2646-B8DC-D4D4929424D8}" dt="2020-04-06T10:50:12.507" v="1107" actId="21"/>
          <ac:spMkLst>
            <pc:docMk/>
            <pc:sldMk cId="222707349" sldId="327"/>
            <ac:spMk id="4" creationId="{00000000-0000-0000-0000-000000000000}"/>
          </ac:spMkLst>
        </pc:spChg>
        <pc:picChg chg="del">
          <ac:chgData name="Adam Morgan" userId="140.csporg.egnyte.com_tp_egnyte" providerId="OAuth2" clId="{D9D7E385-B11F-2646-B8DC-D4D4929424D8}" dt="2020-04-06T10:39:48.489" v="382" actId="21"/>
          <ac:picMkLst>
            <pc:docMk/>
            <pc:sldMk cId="222707349" sldId="327"/>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D2230-A02D-4494-809F-647A053A481C}" type="datetimeFigureOut">
              <a:rPr lang="en-GB" smtClean="0"/>
              <a:t>09/07/2020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0E368-2FE4-434E-9BE7-DA0190A4D674}" type="slidenum">
              <a:rPr lang="en-GB" smtClean="0"/>
              <a:t>‹#›</a:t>
            </a:fld>
            <a:endParaRPr lang="en-GB"/>
          </a:p>
        </p:txBody>
      </p:sp>
    </p:spTree>
    <p:extLst>
      <p:ext uri="{BB962C8B-B14F-4D97-AF65-F5344CB8AC3E}">
        <p14:creationId xmlns:p14="http://schemas.microsoft.com/office/powerpoint/2010/main" val="428927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D0E368-2FE4-434E-9BE7-DA0190A4D674}" type="slidenum">
              <a:rPr lang="en-GB" smtClean="0"/>
              <a:t>2</a:t>
            </a:fld>
            <a:endParaRPr lang="en-GB"/>
          </a:p>
        </p:txBody>
      </p:sp>
    </p:spTree>
    <p:extLst>
      <p:ext uri="{BB962C8B-B14F-4D97-AF65-F5344CB8AC3E}">
        <p14:creationId xmlns:p14="http://schemas.microsoft.com/office/powerpoint/2010/main" val="240163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D0E368-2FE4-434E-9BE7-DA0190A4D674}" type="slidenum">
              <a:rPr lang="en-GB" smtClean="0"/>
              <a:t>8</a:t>
            </a:fld>
            <a:endParaRPr lang="en-GB"/>
          </a:p>
        </p:txBody>
      </p:sp>
    </p:spTree>
    <p:extLst>
      <p:ext uri="{BB962C8B-B14F-4D97-AF65-F5344CB8AC3E}">
        <p14:creationId xmlns:p14="http://schemas.microsoft.com/office/powerpoint/2010/main" val="25791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D0E368-2FE4-434E-9BE7-DA0190A4D674}" type="slidenum">
              <a:rPr lang="en-GB" smtClean="0"/>
              <a:t>9</a:t>
            </a:fld>
            <a:endParaRPr lang="en-GB"/>
          </a:p>
        </p:txBody>
      </p:sp>
    </p:spTree>
    <p:extLst>
      <p:ext uri="{BB962C8B-B14F-4D97-AF65-F5344CB8AC3E}">
        <p14:creationId xmlns:p14="http://schemas.microsoft.com/office/powerpoint/2010/main" val="415147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spTree>
      <p:nvGrpSpPr>
        <p:cNvPr id="1" name=""/>
        <p:cNvGrpSpPr/>
        <p:nvPr/>
      </p:nvGrpSpPr>
      <p:grpSpPr>
        <a:xfrm>
          <a:off x="0" y="0"/>
          <a:ext cx="0" cy="0"/>
          <a:chOff x="0" y="0"/>
          <a:chExt cx="0" cy="0"/>
        </a:xfrm>
      </p:grpSpPr>
      <p:sp>
        <p:nvSpPr>
          <p:cNvPr id="725" name="Freeform: Shape 724">
            <a:extLst>
              <a:ext uri="{FF2B5EF4-FFF2-40B4-BE49-F238E27FC236}">
                <a16:creationId xmlns:a16="http://schemas.microsoft.com/office/drawing/2014/main" id="{C73BA33D-56B2-41E9-9BCF-6E3D68AFD740}"/>
              </a:ext>
            </a:extLst>
          </p:cNvPr>
          <p:cNvSpPr/>
          <p:nvPr/>
        </p:nvSpPr>
        <p:spPr>
          <a:xfrm>
            <a:off x="-1327347" y="-57252"/>
            <a:ext cx="10035679" cy="589328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p>
        </p:txBody>
      </p:sp>
      <p:grpSp>
        <p:nvGrpSpPr>
          <p:cNvPr id="662" name="Group 661">
            <a:extLst>
              <a:ext uri="{FF2B5EF4-FFF2-40B4-BE49-F238E27FC236}">
                <a16:creationId xmlns:a16="http://schemas.microsoft.com/office/drawing/2014/main" id="{9C80EADB-A598-45BD-A43A-CCFED9DFD5D1}"/>
              </a:ext>
            </a:extLst>
          </p:cNvPr>
          <p:cNvGrpSpPr/>
          <p:nvPr userDrawn="1"/>
        </p:nvGrpSpPr>
        <p:grpSpPr>
          <a:xfrm>
            <a:off x="-29184" y="-126464"/>
            <a:ext cx="8286624" cy="5159548"/>
            <a:chOff x="-28777" y="-72822"/>
            <a:chExt cx="2634356" cy="1640244"/>
          </a:xfrm>
          <a:solidFill>
            <a:schemeClr val="bg1">
              <a:alpha val="15000"/>
            </a:schemeClr>
          </a:solidFill>
        </p:grpSpPr>
        <p:cxnSp>
          <p:nvCxnSpPr>
            <p:cNvPr id="663" name="Straight Connector 662">
              <a:extLst>
                <a:ext uri="{FF2B5EF4-FFF2-40B4-BE49-F238E27FC236}">
                  <a16:creationId xmlns:a16="http://schemas.microsoft.com/office/drawing/2014/main" id="{CE738184-8102-48A8-B824-688E788762FC}"/>
                </a:ext>
              </a:extLst>
            </p:cNvPr>
            <p:cNvCxnSpPr>
              <a:cxnSpLocks/>
              <a:stCxn id="698" idx="7"/>
              <a:endCxn id="696" idx="2"/>
            </p:cNvCxnSpPr>
            <p:nvPr userDrawn="1"/>
          </p:nvCxnSpPr>
          <p:spPr>
            <a:xfrm rot="9888766" flipV="1">
              <a:off x="1208367" y="574276"/>
              <a:ext cx="600723" cy="5914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48071157-E9D1-4A04-953B-5636EEF530BF}"/>
                </a:ext>
              </a:extLst>
            </p:cNvPr>
            <p:cNvCxnSpPr>
              <a:cxnSpLocks/>
              <a:stCxn id="696" idx="4"/>
              <a:endCxn id="708" idx="1"/>
            </p:cNvCxnSpPr>
            <p:nvPr userDrawn="1"/>
          </p:nvCxnSpPr>
          <p:spPr>
            <a:xfrm rot="9888766">
              <a:off x="993831" y="798494"/>
              <a:ext cx="190127" cy="4560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98D852BE-EC35-423F-AF8F-ADC3115984F8}"/>
                </a:ext>
              </a:extLst>
            </p:cNvPr>
            <p:cNvCxnSpPr>
              <a:cxnSpLocks/>
              <a:stCxn id="701" idx="2"/>
              <a:endCxn id="706" idx="6"/>
            </p:cNvCxnSpPr>
            <p:nvPr userDrawn="1"/>
          </p:nvCxnSpPr>
          <p:spPr>
            <a:xfrm>
              <a:off x="356983" y="366234"/>
              <a:ext cx="472728" cy="19735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AFCCA4B1-160D-4A49-B39B-94177D238A98}"/>
                </a:ext>
              </a:extLst>
            </p:cNvPr>
            <p:cNvCxnSpPr>
              <a:cxnSpLocks/>
              <a:stCxn id="708" idx="5"/>
              <a:endCxn id="701" idx="1"/>
            </p:cNvCxnSpPr>
            <p:nvPr userDrawn="1"/>
          </p:nvCxnSpPr>
          <p:spPr>
            <a:xfrm flipH="1" flipV="1">
              <a:off x="352822" y="398664"/>
              <a:ext cx="537699" cy="40582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2BF8ED60-C817-4449-959C-90B4D0066D1B}"/>
                </a:ext>
              </a:extLst>
            </p:cNvPr>
            <p:cNvCxnSpPr>
              <a:cxnSpLocks/>
              <a:stCxn id="696" idx="5"/>
              <a:endCxn id="707" idx="1"/>
            </p:cNvCxnSpPr>
            <p:nvPr userDrawn="1"/>
          </p:nvCxnSpPr>
          <p:spPr>
            <a:xfrm rot="9888766">
              <a:off x="625773" y="865810"/>
              <a:ext cx="545961" cy="46081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9A5D60E2-2BB7-4370-A8F0-C9356795AE17}"/>
                </a:ext>
              </a:extLst>
            </p:cNvPr>
            <p:cNvCxnSpPr>
              <a:cxnSpLocks/>
              <a:stCxn id="701" idx="0"/>
              <a:endCxn id="707" idx="4"/>
            </p:cNvCxnSpPr>
            <p:nvPr userDrawn="1"/>
          </p:nvCxnSpPr>
          <p:spPr>
            <a:xfrm>
              <a:off x="326946" y="418653"/>
              <a:ext cx="217472" cy="48720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139F8519-337F-4DB4-B4D7-DEC5333543EE}"/>
                </a:ext>
              </a:extLst>
            </p:cNvPr>
            <p:cNvCxnSpPr>
              <a:cxnSpLocks/>
              <a:stCxn id="708" idx="3"/>
              <a:endCxn id="706" idx="0"/>
            </p:cNvCxnSpPr>
            <p:nvPr userDrawn="1"/>
          </p:nvCxnSpPr>
          <p:spPr>
            <a:xfrm rot="9888766" flipH="1">
              <a:off x="900057" y="589344"/>
              <a:ext cx="6741" cy="2078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55143721-ED69-4D79-B6AD-B60C4F3DE595}"/>
                </a:ext>
              </a:extLst>
            </p:cNvPr>
            <p:cNvCxnSpPr>
              <a:cxnSpLocks/>
              <a:stCxn id="696" idx="6"/>
              <a:endCxn id="705" idx="2"/>
            </p:cNvCxnSpPr>
            <p:nvPr userDrawn="1"/>
          </p:nvCxnSpPr>
          <p:spPr>
            <a:xfrm flipH="1" flipV="1">
              <a:off x="694963" y="1213621"/>
              <a:ext cx="532965" cy="639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7903D5F5-C359-4B68-B5A5-5F779C1CF53E}"/>
                </a:ext>
              </a:extLst>
            </p:cNvPr>
            <p:cNvCxnSpPr>
              <a:cxnSpLocks/>
              <a:stCxn id="701" idx="7"/>
              <a:endCxn id="703" idx="3"/>
            </p:cNvCxnSpPr>
            <p:nvPr userDrawn="1"/>
          </p:nvCxnSpPr>
          <p:spPr>
            <a:xfrm flipH="1">
              <a:off x="199571" y="414492"/>
              <a:ext cx="94946" cy="71437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BC2F77A0-32C4-47F0-A728-BF9267A6A663}"/>
                </a:ext>
              </a:extLst>
            </p:cNvPr>
            <p:cNvCxnSpPr>
              <a:cxnSpLocks/>
              <a:stCxn id="708" idx="6"/>
              <a:endCxn id="707" idx="2"/>
            </p:cNvCxnSpPr>
            <p:nvPr userDrawn="1"/>
          </p:nvCxnSpPr>
          <p:spPr>
            <a:xfrm rot="9888766" flipV="1">
              <a:off x="569919" y="867396"/>
              <a:ext cx="325630" cy="150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4B6A6D0B-A10C-4E9A-AFDE-45540D1D83B3}"/>
                </a:ext>
              </a:extLst>
            </p:cNvPr>
            <p:cNvCxnSpPr>
              <a:cxnSpLocks/>
              <a:stCxn id="700" idx="0"/>
              <a:endCxn id="706" idx="4"/>
            </p:cNvCxnSpPr>
            <p:nvPr userDrawn="1"/>
          </p:nvCxnSpPr>
          <p:spPr>
            <a:xfrm>
              <a:off x="809265" y="86803"/>
              <a:ext cx="48947" cy="4270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21CE1A20-0206-40A0-A31D-147BB0AF5C2C}"/>
                </a:ext>
              </a:extLst>
            </p:cNvPr>
            <p:cNvCxnSpPr>
              <a:cxnSpLocks/>
              <a:stCxn id="707" idx="6"/>
              <a:endCxn id="703" idx="2"/>
            </p:cNvCxnSpPr>
            <p:nvPr userDrawn="1"/>
          </p:nvCxnSpPr>
          <p:spPr>
            <a:xfrm rot="9888766" flipV="1">
              <a:off x="195812" y="982956"/>
              <a:ext cx="352331" cy="12652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190DBAB9-4CD0-4A52-8779-7C06A041A086}"/>
                </a:ext>
              </a:extLst>
            </p:cNvPr>
            <p:cNvCxnSpPr>
              <a:cxnSpLocks/>
              <a:stCxn id="702" idx="0"/>
              <a:endCxn id="703" idx="4"/>
            </p:cNvCxnSpPr>
            <p:nvPr userDrawn="1"/>
          </p:nvCxnSpPr>
          <p:spPr>
            <a:xfrm>
              <a:off x="19075" y="733170"/>
              <a:ext cx="149723" cy="3917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id="{FA33EE37-D27A-46DE-AEE7-83363CFEB85E}"/>
                </a:ext>
              </a:extLst>
            </p:cNvPr>
            <p:cNvCxnSpPr>
              <a:cxnSpLocks/>
              <a:stCxn id="705" idx="1"/>
              <a:endCxn id="703" idx="5"/>
            </p:cNvCxnSpPr>
            <p:nvPr userDrawn="1"/>
          </p:nvCxnSpPr>
          <p:spPr>
            <a:xfrm flipH="1" flipV="1">
              <a:off x="144246" y="1143887"/>
              <a:ext cx="548085" cy="902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id="{0CF602F6-7BF8-4756-A253-385E859D5C85}"/>
                </a:ext>
              </a:extLst>
            </p:cNvPr>
            <p:cNvCxnSpPr>
              <a:cxnSpLocks/>
              <a:stCxn id="705" idx="7"/>
              <a:endCxn id="704" idx="3"/>
            </p:cNvCxnSpPr>
            <p:nvPr userDrawn="1"/>
          </p:nvCxnSpPr>
          <p:spPr>
            <a:xfrm flipH="1">
              <a:off x="408479" y="1244149"/>
              <a:ext cx="246968" cy="2475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E4B2190B-B02E-4C7A-84FF-BE44DEFE2D1F}"/>
                </a:ext>
              </a:extLst>
            </p:cNvPr>
            <p:cNvCxnSpPr>
              <a:cxnSpLocks/>
              <a:stCxn id="704" idx="5"/>
              <a:endCxn id="703" idx="1"/>
            </p:cNvCxnSpPr>
            <p:nvPr userDrawn="1"/>
          </p:nvCxnSpPr>
          <p:spPr>
            <a:xfrm flipH="1" flipV="1">
              <a:off x="214589" y="1184194"/>
              <a:ext cx="138565" cy="32253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05D06022-46E6-4C4B-9D72-3CD541060A0D}"/>
                </a:ext>
              </a:extLst>
            </p:cNvPr>
            <p:cNvCxnSpPr>
              <a:cxnSpLocks/>
              <a:stCxn id="704" idx="6"/>
            </p:cNvCxnSpPr>
            <p:nvPr userDrawn="1"/>
          </p:nvCxnSpPr>
          <p:spPr>
            <a:xfrm flipH="1" flipV="1">
              <a:off x="-21567" y="1483634"/>
              <a:ext cx="370772" cy="5387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64B4B026-AE7F-40D4-8AAB-D63B6575BEC6}"/>
                </a:ext>
              </a:extLst>
            </p:cNvPr>
            <p:cNvCxnSpPr>
              <a:cxnSpLocks/>
              <a:stCxn id="697" idx="0"/>
              <a:endCxn id="696" idx="3"/>
            </p:cNvCxnSpPr>
            <p:nvPr userDrawn="1"/>
          </p:nvCxnSpPr>
          <p:spPr>
            <a:xfrm rot="9888766" flipV="1">
              <a:off x="1186271" y="581266"/>
              <a:ext cx="157054" cy="6253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2E9CC5D5-319D-4D62-996E-DD63168D0738}"/>
                </a:ext>
              </a:extLst>
            </p:cNvPr>
            <p:cNvCxnSpPr>
              <a:cxnSpLocks/>
              <a:stCxn id="706" idx="2"/>
              <a:endCxn id="697" idx="6"/>
            </p:cNvCxnSpPr>
            <p:nvPr userDrawn="1"/>
          </p:nvCxnSpPr>
          <p:spPr>
            <a:xfrm rot="9888766" flipH="1" flipV="1">
              <a:off x="913060" y="503264"/>
              <a:ext cx="288080" cy="774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36B58680-4DB1-49D6-BC34-D2CF1881D6B7}"/>
                </a:ext>
              </a:extLst>
            </p:cNvPr>
            <p:cNvCxnSpPr>
              <a:cxnSpLocks/>
              <a:stCxn id="700" idx="1"/>
              <a:endCxn id="697" idx="5"/>
            </p:cNvCxnSpPr>
            <p:nvPr userDrawn="1"/>
          </p:nvCxnSpPr>
          <p:spPr>
            <a:xfrm>
              <a:off x="833817" y="67836"/>
              <a:ext cx="376592" cy="4413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9F18D6C2-7672-4D32-8558-EB60D5FD2BFE}"/>
                </a:ext>
              </a:extLst>
            </p:cNvPr>
            <p:cNvCxnSpPr>
              <a:cxnSpLocks/>
              <a:stCxn id="699" idx="7"/>
              <a:endCxn id="697" idx="3"/>
            </p:cNvCxnSpPr>
            <p:nvPr userDrawn="1"/>
          </p:nvCxnSpPr>
          <p:spPr>
            <a:xfrm flipH="1">
              <a:off x="1268714" y="-22350"/>
              <a:ext cx="275423" cy="515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5F5C9772-3EED-4DD7-BEDD-1A5855D7501E}"/>
                </a:ext>
              </a:extLst>
            </p:cNvPr>
            <p:cNvCxnSpPr>
              <a:cxnSpLocks/>
              <a:stCxn id="698" idx="6"/>
              <a:endCxn id="697"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FAE759A0-6AFF-4482-BAC7-736AF909D315}"/>
                </a:ext>
              </a:extLst>
            </p:cNvPr>
            <p:cNvCxnSpPr>
              <a:cxnSpLocks/>
              <a:stCxn id="711" idx="7"/>
              <a:endCxn id="698" idx="3"/>
            </p:cNvCxnSpPr>
            <p:nvPr userDrawn="1"/>
          </p:nvCxnSpPr>
          <p:spPr>
            <a:xfrm flipH="1">
              <a:off x="1761433" y="90002"/>
              <a:ext cx="398513" cy="345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B46DCA1C-52E1-4C8B-AEC4-850E90A51FB1}"/>
                </a:ext>
              </a:extLst>
            </p:cNvPr>
            <p:cNvCxnSpPr>
              <a:cxnSpLocks/>
              <a:stCxn id="711" idx="6"/>
              <a:endCxn id="699" idx="2"/>
            </p:cNvCxnSpPr>
            <p:nvPr userDrawn="1"/>
          </p:nvCxnSpPr>
          <p:spPr>
            <a:xfrm flipH="1" flipV="1">
              <a:off x="1583653" y="-52878"/>
              <a:ext cx="563649" cy="1265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9335D895-EE3A-4997-87DC-3CDE29E5E5C6}"/>
                </a:ext>
              </a:extLst>
            </p:cNvPr>
            <p:cNvCxnSpPr>
              <a:cxnSpLocks/>
              <a:stCxn id="711" idx="4"/>
            </p:cNvCxnSpPr>
            <p:nvPr userDrawn="1"/>
          </p:nvCxnSpPr>
          <p:spPr>
            <a:xfrm flipH="1" flipV="1">
              <a:off x="2122026" y="-9110"/>
              <a:ext cx="44276" cy="4958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1531557D-B24A-497A-9BA0-24DAC83F71D7}"/>
                </a:ext>
              </a:extLst>
            </p:cNvPr>
            <p:cNvCxnSpPr>
              <a:cxnSpLocks/>
              <a:stCxn id="699" idx="6"/>
              <a:endCxn id="700" idx="2"/>
            </p:cNvCxnSpPr>
            <p:nvPr userDrawn="1"/>
          </p:nvCxnSpPr>
          <p:spPr>
            <a:xfrm flipH="1">
              <a:off x="837766" y="-38718"/>
              <a:ext cx="693727" cy="75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AFB8C433-58FC-48AA-87A0-0997C2C41AEE}"/>
                </a:ext>
              </a:extLst>
            </p:cNvPr>
            <p:cNvCxnSpPr>
              <a:cxnSpLocks/>
              <a:stCxn id="700" idx="6"/>
              <a:endCxn id="701" idx="3"/>
            </p:cNvCxnSpPr>
            <p:nvPr userDrawn="1"/>
          </p:nvCxnSpPr>
          <p:spPr>
            <a:xfrm flipH="1">
              <a:off x="336994" y="58302"/>
              <a:ext cx="422531" cy="28205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1E04B6E0-BFA7-46D1-A017-D217331CF5A7}"/>
                </a:ext>
              </a:extLst>
            </p:cNvPr>
            <p:cNvCxnSpPr>
              <a:cxnSpLocks/>
              <a:stCxn id="702" idx="2"/>
              <a:endCxn id="701" idx="6"/>
            </p:cNvCxnSpPr>
            <p:nvPr userDrawn="1"/>
          </p:nvCxnSpPr>
          <p:spPr>
            <a:xfrm flipV="1">
              <a:off x="38075" y="388616"/>
              <a:ext cx="236453" cy="31139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5513875D-C2A4-4385-AF0D-41D84094773B}"/>
                </a:ext>
              </a:extLst>
            </p:cNvPr>
            <p:cNvCxnSpPr>
              <a:cxnSpLocks/>
              <a:endCxn id="701" idx="5"/>
            </p:cNvCxnSpPr>
            <p:nvPr userDrawn="1"/>
          </p:nvCxnSpPr>
          <p:spPr>
            <a:xfrm>
              <a:off x="-6090" y="281927"/>
              <a:ext cx="284779" cy="742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id="{BDE6637C-1A99-42FA-BECD-64A95B26016A}"/>
                </a:ext>
              </a:extLst>
            </p:cNvPr>
            <p:cNvCxnSpPr>
              <a:cxnSpLocks/>
              <a:endCxn id="701" idx="3"/>
            </p:cNvCxnSpPr>
            <p:nvPr userDrawn="1"/>
          </p:nvCxnSpPr>
          <p:spPr>
            <a:xfrm flipH="1">
              <a:off x="336994" y="-23344"/>
              <a:ext cx="68920" cy="36370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5298785D-F50E-422E-AF68-1303C3F470A1}"/>
                </a:ext>
              </a:extLst>
            </p:cNvPr>
            <p:cNvCxnSpPr>
              <a:cxnSpLocks/>
              <a:stCxn id="705" idx="4"/>
              <a:endCxn id="707" idx="0"/>
            </p:cNvCxnSpPr>
            <p:nvPr userDrawn="1"/>
          </p:nvCxnSpPr>
          <p:spPr>
            <a:xfrm flipH="1" flipV="1">
              <a:off x="558578" y="958015"/>
              <a:ext cx="103225" cy="23660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983A5302-F84C-4E92-8541-92AFFF9A743E}"/>
                </a:ext>
              </a:extLst>
            </p:cNvPr>
            <p:cNvCxnSpPr>
              <a:cxnSpLocks/>
              <a:endCxn id="703" idx="6"/>
            </p:cNvCxnSpPr>
            <p:nvPr userDrawn="1"/>
          </p:nvCxnSpPr>
          <p:spPr>
            <a:xfrm>
              <a:off x="-16940" y="1146159"/>
              <a:ext cx="157237" cy="285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2736FAE8-C718-496A-AF56-5A16F24C660D}"/>
                </a:ext>
              </a:extLst>
            </p:cNvPr>
            <p:cNvCxnSpPr>
              <a:cxnSpLocks/>
              <a:stCxn id="703" idx="7"/>
            </p:cNvCxnSpPr>
            <p:nvPr userDrawn="1"/>
          </p:nvCxnSpPr>
          <p:spPr>
            <a:xfrm flipH="1">
              <a:off x="-28777" y="1199212"/>
              <a:ext cx="188041" cy="2120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96" name="Oval 695">
              <a:extLst>
                <a:ext uri="{FF2B5EF4-FFF2-40B4-BE49-F238E27FC236}">
                  <a16:creationId xmlns:a16="http://schemas.microsoft.com/office/drawing/2014/main" id="{2DEAB4CF-024E-4C15-84CE-FD932117FB65}"/>
                </a:ext>
              </a:extLst>
            </p:cNvPr>
            <p:cNvSpPr/>
            <p:nvPr userDrawn="1"/>
          </p:nvSpPr>
          <p:spPr>
            <a:xfrm rot="8852236">
              <a:off x="1221594" y="121532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5027336B-B4C0-4574-B9C7-50F161C5C936}"/>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a:extLst>
                <a:ext uri="{FF2B5EF4-FFF2-40B4-BE49-F238E27FC236}">
                  <a16:creationId xmlns:a16="http://schemas.microsoft.com/office/drawing/2014/main" id="{B77B02AE-4E5A-4A11-8858-F9F4E59C2AEE}"/>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a:extLst>
                <a:ext uri="{FF2B5EF4-FFF2-40B4-BE49-F238E27FC236}">
                  <a16:creationId xmlns:a16="http://schemas.microsoft.com/office/drawing/2014/main" id="{4BE9F461-FC7C-47E5-AA3E-3DEA6BF7F01C}"/>
                </a:ext>
              </a:extLst>
            </p:cNvPr>
            <p:cNvSpPr>
              <a:spLocks noChangeAspect="1"/>
            </p:cNvSpPr>
            <p:nvPr userDrawn="1"/>
          </p:nvSpPr>
          <p:spPr>
            <a:xfrm rot="9888766">
              <a:off x="1530549" y="-7282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a:extLst>
                <a:ext uri="{FF2B5EF4-FFF2-40B4-BE49-F238E27FC236}">
                  <a16:creationId xmlns:a16="http://schemas.microsoft.com/office/drawing/2014/main" id="{05AB88B5-AF52-445D-A228-4C4B6340E699}"/>
                </a:ext>
              </a:extLst>
            </p:cNvPr>
            <p:cNvSpPr>
              <a:spLocks noChangeAspect="1"/>
            </p:cNvSpPr>
            <p:nvPr userDrawn="1"/>
          </p:nvSpPr>
          <p:spPr>
            <a:xfrm rot="9888766">
              <a:off x="758109" y="714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a:extLst>
                <a:ext uri="{FF2B5EF4-FFF2-40B4-BE49-F238E27FC236}">
                  <a16:creationId xmlns:a16="http://schemas.microsoft.com/office/drawing/2014/main" id="{DA6C8F1B-CF42-4EF5-84AC-3359CE63448B}"/>
                </a:ext>
              </a:extLst>
            </p:cNvPr>
            <p:cNvSpPr/>
            <p:nvPr userDrawn="1"/>
          </p:nvSpPr>
          <p:spPr>
            <a:xfrm rot="9888766">
              <a:off x="273036" y="334706"/>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a:extLst>
                <a:ext uri="{FF2B5EF4-FFF2-40B4-BE49-F238E27FC236}">
                  <a16:creationId xmlns:a16="http://schemas.microsoft.com/office/drawing/2014/main" id="{26E0DD05-B038-4DE6-97E2-2D80D128F3D5}"/>
                </a:ext>
              </a:extLst>
            </p:cNvPr>
            <p:cNvSpPr>
              <a:spLocks noChangeAspect="1"/>
            </p:cNvSpPr>
            <p:nvPr userDrawn="1"/>
          </p:nvSpPr>
          <p:spPr>
            <a:xfrm rot="9888766">
              <a:off x="-15029" y="680066"/>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a:extLst>
                <a:ext uri="{FF2B5EF4-FFF2-40B4-BE49-F238E27FC236}">
                  <a16:creationId xmlns:a16="http://schemas.microsoft.com/office/drawing/2014/main" id="{19FB58D5-9B51-401E-B212-FFEA23296EDF}"/>
                </a:ext>
              </a:extLst>
            </p:cNvPr>
            <p:cNvSpPr/>
            <p:nvPr userDrawn="1"/>
          </p:nvSpPr>
          <p:spPr>
            <a:xfrm rot="9888766">
              <a:off x="138881" y="112350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a:extLst>
                <a:ext uri="{FF2B5EF4-FFF2-40B4-BE49-F238E27FC236}">
                  <a16:creationId xmlns:a16="http://schemas.microsoft.com/office/drawing/2014/main" id="{BD689294-FF24-47E8-BE67-C30BF992E02C}"/>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a:extLst>
                <a:ext uri="{FF2B5EF4-FFF2-40B4-BE49-F238E27FC236}">
                  <a16:creationId xmlns:a16="http://schemas.microsoft.com/office/drawing/2014/main" id="{891F3367-E9A8-4D4A-8AFE-812B03557E67}"/>
                </a:ext>
              </a:extLst>
            </p:cNvPr>
            <p:cNvSpPr>
              <a:spLocks noChangeAspect="1"/>
            </p:cNvSpPr>
            <p:nvPr userDrawn="1"/>
          </p:nvSpPr>
          <p:spPr>
            <a:xfrm rot="9888766">
              <a:off x="641859" y="1193677"/>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a:extLst>
                <a:ext uri="{FF2B5EF4-FFF2-40B4-BE49-F238E27FC236}">
                  <a16:creationId xmlns:a16="http://schemas.microsoft.com/office/drawing/2014/main" id="{CB944D24-80B4-4F37-AB5E-3CC9513983CB}"/>
                </a:ext>
              </a:extLst>
            </p:cNvPr>
            <p:cNvSpPr>
              <a:spLocks noChangeAspect="1"/>
            </p:cNvSpPr>
            <p:nvPr userDrawn="1"/>
          </p:nvSpPr>
          <p:spPr>
            <a:xfrm rot="9888766">
              <a:off x="828295" y="51243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a:extLst>
                <a:ext uri="{FF2B5EF4-FFF2-40B4-BE49-F238E27FC236}">
                  <a16:creationId xmlns:a16="http://schemas.microsoft.com/office/drawing/2014/main" id="{F5E284D9-8781-4CF7-A7AE-9DC461193EF5}"/>
                </a:ext>
              </a:extLst>
            </p:cNvPr>
            <p:cNvSpPr>
              <a:spLocks noChangeAspect="1"/>
            </p:cNvSpPr>
            <p:nvPr userDrawn="1"/>
          </p:nvSpPr>
          <p:spPr>
            <a:xfrm rot="9888766">
              <a:off x="524474" y="90491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a:extLst>
                <a:ext uri="{FF2B5EF4-FFF2-40B4-BE49-F238E27FC236}">
                  <a16:creationId xmlns:a16="http://schemas.microsoft.com/office/drawing/2014/main" id="{3294A0BB-5F08-4E81-AE2E-300A1A182FDA}"/>
                </a:ext>
              </a:extLst>
            </p:cNvPr>
            <p:cNvSpPr>
              <a:spLocks noChangeAspect="1"/>
            </p:cNvSpPr>
            <p:nvPr userDrawn="1"/>
          </p:nvSpPr>
          <p:spPr>
            <a:xfrm rot="9888766">
              <a:off x="886945" y="79090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9" name="Straight Connector 708">
              <a:extLst>
                <a:ext uri="{FF2B5EF4-FFF2-40B4-BE49-F238E27FC236}">
                  <a16:creationId xmlns:a16="http://schemas.microsoft.com/office/drawing/2014/main" id="{9B2287F5-8279-4125-BBAB-F4713CE57048}"/>
                </a:ext>
              </a:extLst>
            </p:cNvPr>
            <p:cNvCxnSpPr>
              <a:cxnSpLocks/>
              <a:stCxn id="708" idx="2"/>
              <a:endCxn id="697" idx="7"/>
            </p:cNvCxnSpPr>
            <p:nvPr userDrawn="1"/>
          </p:nvCxnSpPr>
          <p:spPr>
            <a:xfrm rot="9888766" flipH="1">
              <a:off x="913165" y="609190"/>
              <a:ext cx="339955" cy="1599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75A2CEF3-4CFA-4FC3-83BD-F76DD231CE49}"/>
                </a:ext>
              </a:extLst>
            </p:cNvPr>
            <p:cNvCxnSpPr>
              <a:cxnSpLocks/>
              <a:stCxn id="698" idx="4"/>
              <a:endCxn id="699" idx="1"/>
            </p:cNvCxnSpPr>
            <p:nvPr userDrawn="1"/>
          </p:nvCxnSpPr>
          <p:spPr>
            <a:xfrm flipH="1" flipV="1">
              <a:off x="1581021" y="-32362"/>
              <a:ext cx="149639" cy="46398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1" name="Oval 710">
              <a:extLst>
                <a:ext uri="{FF2B5EF4-FFF2-40B4-BE49-F238E27FC236}">
                  <a16:creationId xmlns:a16="http://schemas.microsoft.com/office/drawing/2014/main" id="{595A11A3-495F-40A2-8CE0-5B907B8FFAAF}"/>
                </a:ext>
              </a:extLst>
            </p:cNvPr>
            <p:cNvSpPr>
              <a:spLocks noChangeAspect="1"/>
            </p:cNvSpPr>
            <p:nvPr userDrawn="1"/>
          </p:nvSpPr>
          <p:spPr>
            <a:xfrm rot="9888766">
              <a:off x="2146358" y="39530"/>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Connector 711">
              <a:extLst>
                <a:ext uri="{FF2B5EF4-FFF2-40B4-BE49-F238E27FC236}">
                  <a16:creationId xmlns:a16="http://schemas.microsoft.com/office/drawing/2014/main" id="{8B11E1E8-24A6-4E6B-85FA-68D8F351E03C}"/>
                </a:ext>
              </a:extLst>
            </p:cNvPr>
            <p:cNvCxnSpPr>
              <a:cxnSpLocks/>
              <a:stCxn id="711" idx="3"/>
            </p:cNvCxnSpPr>
            <p:nvPr userDrawn="1"/>
          </p:nvCxnSpPr>
          <p:spPr>
            <a:xfrm rot="9888766" flipH="1">
              <a:off x="2174347" y="-50442"/>
              <a:ext cx="62078" cy="8693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F62FDE05-41C4-43F1-96AD-0669BFC8AB87}"/>
                </a:ext>
              </a:extLst>
            </p:cNvPr>
            <p:cNvCxnSpPr>
              <a:cxnSpLocks/>
              <a:stCxn id="711" idx="1"/>
              <a:endCxn id="720" idx="2"/>
            </p:cNvCxnSpPr>
            <p:nvPr userDrawn="1"/>
          </p:nvCxnSpPr>
          <p:spPr>
            <a:xfrm>
              <a:off x="2196830" y="79990"/>
              <a:ext cx="166170" cy="1978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8C6DC7C1-B5E4-471C-A22B-40A1563C894E}"/>
                </a:ext>
              </a:extLst>
            </p:cNvPr>
            <p:cNvCxnSpPr>
              <a:cxnSpLocks/>
              <a:stCxn id="720" idx="3"/>
              <a:endCxn id="698" idx="2"/>
            </p:cNvCxnSpPr>
            <p:nvPr userDrawn="1"/>
          </p:nvCxnSpPr>
          <p:spPr>
            <a:xfrm flipH="1">
              <a:off x="1780400" y="299945"/>
              <a:ext cx="577138" cy="1601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1BCFCA73-68BB-4990-BA1A-7BDF1343C8E4}"/>
                </a:ext>
              </a:extLst>
            </p:cNvPr>
            <p:cNvCxnSpPr>
              <a:cxnSpLocks/>
              <a:stCxn id="696" idx="7"/>
              <a:endCxn id="704" idx="2"/>
            </p:cNvCxnSpPr>
            <p:nvPr userDrawn="1"/>
          </p:nvCxnSpPr>
          <p:spPr>
            <a:xfrm flipH="1">
              <a:off x="427446" y="1295429"/>
              <a:ext cx="825885" cy="22083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7E6704FE-8688-42B0-818C-107A1AEF5F34}"/>
                </a:ext>
              </a:extLst>
            </p:cNvPr>
            <p:cNvCxnSpPr>
              <a:cxnSpLocks/>
              <a:stCxn id="698" idx="1"/>
              <a:endCxn id="717" idx="4"/>
            </p:cNvCxnSpPr>
            <p:nvPr/>
          </p:nvCxnSpPr>
          <p:spPr>
            <a:xfrm>
              <a:off x="1776451" y="490900"/>
              <a:ext cx="440756" cy="2819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7" name="Oval 716">
              <a:extLst>
                <a:ext uri="{FF2B5EF4-FFF2-40B4-BE49-F238E27FC236}">
                  <a16:creationId xmlns:a16="http://schemas.microsoft.com/office/drawing/2014/main" id="{8ECAD86E-6B1C-4581-8D5A-F4609C8D78A5}"/>
                </a:ext>
              </a:extLst>
            </p:cNvPr>
            <p:cNvSpPr/>
            <p:nvPr/>
          </p:nvSpPr>
          <p:spPr>
            <a:xfrm rot="8852236">
              <a:off x="2203401" y="768190"/>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8" name="Straight Connector 717">
              <a:extLst>
                <a:ext uri="{FF2B5EF4-FFF2-40B4-BE49-F238E27FC236}">
                  <a16:creationId xmlns:a16="http://schemas.microsoft.com/office/drawing/2014/main" id="{3CB7E470-0011-4F06-A24A-E13EEBFF432E}"/>
                </a:ext>
              </a:extLst>
            </p:cNvPr>
            <p:cNvCxnSpPr>
              <a:cxnSpLocks/>
              <a:stCxn id="717" idx="6"/>
              <a:endCxn id="696" idx="1"/>
            </p:cNvCxnSpPr>
            <p:nvPr/>
          </p:nvCxnSpPr>
          <p:spPr>
            <a:xfrm flipH="1">
              <a:off x="1301700" y="813990"/>
              <a:ext cx="906358" cy="4506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CDFF3F64-3EA0-4EDF-AE26-77A15578E1A0}"/>
                </a:ext>
              </a:extLst>
            </p:cNvPr>
            <p:cNvCxnSpPr>
              <a:cxnSpLocks/>
              <a:stCxn id="720" idx="4"/>
              <a:endCxn id="717" idx="2"/>
            </p:cNvCxnSpPr>
            <p:nvPr/>
          </p:nvCxnSpPr>
          <p:spPr>
            <a:xfrm flipH="1">
              <a:off x="2258351" y="319468"/>
              <a:ext cx="110986" cy="46252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0" name="Oval 719">
              <a:extLst>
                <a:ext uri="{FF2B5EF4-FFF2-40B4-BE49-F238E27FC236}">
                  <a16:creationId xmlns:a16="http://schemas.microsoft.com/office/drawing/2014/main" id="{E99AFB83-68E5-49D3-9092-C81BB64D54B4}"/>
                </a:ext>
              </a:extLst>
            </p:cNvPr>
            <p:cNvSpPr/>
            <p:nvPr userDrawn="1"/>
          </p:nvSpPr>
          <p:spPr>
            <a:xfrm rot="2181221">
              <a:off x="2357200" y="265661"/>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a:extLst>
                <a:ext uri="{FF2B5EF4-FFF2-40B4-BE49-F238E27FC236}">
                  <a16:creationId xmlns:a16="http://schemas.microsoft.com/office/drawing/2014/main" id="{6101369B-8E23-410E-A01A-E3D77B02C695}"/>
                </a:ext>
              </a:extLst>
            </p:cNvPr>
            <p:cNvCxnSpPr>
              <a:cxnSpLocks/>
              <a:endCxn id="701" idx="4"/>
            </p:cNvCxnSpPr>
            <p:nvPr userDrawn="1"/>
          </p:nvCxnSpPr>
          <p:spPr>
            <a:xfrm>
              <a:off x="61339" y="-8698"/>
              <a:ext cx="243225" cy="3448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2" name="Oval 721">
              <a:extLst>
                <a:ext uri="{FF2B5EF4-FFF2-40B4-BE49-F238E27FC236}">
                  <a16:creationId xmlns:a16="http://schemas.microsoft.com/office/drawing/2014/main" id="{AE5978D6-C0CE-444C-AFBA-1CD7B8591904}"/>
                </a:ext>
              </a:extLst>
            </p:cNvPr>
            <p:cNvSpPr/>
            <p:nvPr userDrawn="1"/>
          </p:nvSpPr>
          <p:spPr>
            <a:xfrm rot="8852236">
              <a:off x="2545972" y="-969"/>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3" name="Straight Connector 722">
              <a:extLst>
                <a:ext uri="{FF2B5EF4-FFF2-40B4-BE49-F238E27FC236}">
                  <a16:creationId xmlns:a16="http://schemas.microsoft.com/office/drawing/2014/main" id="{13E1B2D6-C827-4F65-88D1-63CC5A7CCE2F}"/>
                </a:ext>
              </a:extLst>
            </p:cNvPr>
            <p:cNvCxnSpPr>
              <a:cxnSpLocks/>
              <a:stCxn id="722" idx="7"/>
              <a:endCxn id="720" idx="0"/>
            </p:cNvCxnSpPr>
            <p:nvPr userDrawn="1"/>
          </p:nvCxnSpPr>
          <p:spPr>
            <a:xfrm flipH="1">
              <a:off x="2404670" y="57928"/>
              <a:ext cx="164636" cy="21353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EE0569AA-5869-4C5E-9253-677825DFCDB0}"/>
                </a:ext>
              </a:extLst>
            </p:cNvPr>
            <p:cNvCxnSpPr>
              <a:cxnSpLocks/>
              <a:stCxn id="722" idx="5"/>
              <a:endCxn id="711" idx="1"/>
            </p:cNvCxnSpPr>
            <p:nvPr userDrawn="1"/>
          </p:nvCxnSpPr>
          <p:spPr>
            <a:xfrm flipH="1">
              <a:off x="2196830" y="22365"/>
              <a:ext cx="349852" cy="5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79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9711BFE8-7B35-49CA-8783-02B6A4074FC8}"/>
              </a:ext>
            </a:extLst>
          </p:cNvPr>
          <p:cNvSpPr>
            <a:spLocks noGrp="1"/>
          </p:cNvSpPr>
          <p:nvPr>
            <p:ph type="pic" sz="quarter" idx="10" hasCustomPrompt="1"/>
          </p:nvPr>
        </p:nvSpPr>
        <p:spPr>
          <a:xfrm>
            <a:off x="724276" y="1714872"/>
            <a:ext cx="3570781" cy="4314254"/>
          </a:xfrm>
          <a:prstGeom prst="rect">
            <a:avLst/>
          </a:prstGeom>
          <a:solidFill>
            <a:schemeClr val="bg1">
              <a:lumMod val="95000"/>
            </a:schemeClr>
          </a:solidFill>
        </p:spPr>
        <p:txBody>
          <a:bodyPr lIns="0" tIns="108000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p:txBody>
      </p:sp>
      <p:sp>
        <p:nvSpPr>
          <p:cNvPr id="3" name="Rectangle 2">
            <a:extLst>
              <a:ext uri="{FF2B5EF4-FFF2-40B4-BE49-F238E27FC236}">
                <a16:creationId xmlns:a16="http://schemas.microsoft.com/office/drawing/2014/main" id="{63855CF1-6552-4077-8058-C210017E1C51}"/>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9">
            <a:extLst>
              <a:ext uri="{FF2B5EF4-FFF2-40B4-BE49-F238E27FC236}">
                <a16:creationId xmlns:a16="http://schemas.microsoft.com/office/drawing/2014/main" id="{7D89FE69-2981-49E0-980C-38654D860084}"/>
              </a:ext>
            </a:extLst>
          </p:cNvPr>
          <p:cNvSpPr>
            <a:spLocks noGrp="1"/>
          </p:cNvSpPr>
          <p:nvPr>
            <p:ph type="body" sz="quarter" idx="11"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23" name="Graphic 2">
            <a:extLst>
              <a:ext uri="{FF2B5EF4-FFF2-40B4-BE49-F238E27FC236}">
                <a16:creationId xmlns:a16="http://schemas.microsoft.com/office/drawing/2014/main" id="{EF9857A9-EE37-45A5-8CC1-0DE5682310A9}"/>
              </a:ext>
            </a:extLst>
          </p:cNvPr>
          <p:cNvGrpSpPr/>
          <p:nvPr userDrawn="1"/>
        </p:nvGrpSpPr>
        <p:grpSpPr>
          <a:xfrm>
            <a:off x="-571500" y="0"/>
            <a:ext cx="5475613" cy="6984745"/>
            <a:chOff x="5963369" y="2553156"/>
            <a:chExt cx="3093526" cy="3946132"/>
          </a:xfrm>
        </p:grpSpPr>
        <p:grpSp>
          <p:nvGrpSpPr>
            <p:cNvPr id="24" name="Graphic 2">
              <a:extLst>
                <a:ext uri="{FF2B5EF4-FFF2-40B4-BE49-F238E27FC236}">
                  <a16:creationId xmlns:a16="http://schemas.microsoft.com/office/drawing/2014/main" id="{794CBD54-2AF2-476F-A3A8-B9C5B7472208}"/>
                </a:ext>
              </a:extLst>
            </p:cNvPr>
            <p:cNvGrpSpPr/>
            <p:nvPr/>
          </p:nvGrpSpPr>
          <p:grpSpPr>
            <a:xfrm>
              <a:off x="5963610" y="2557954"/>
              <a:ext cx="3093060" cy="3908889"/>
              <a:chOff x="5963610" y="2557954"/>
              <a:chExt cx="3093060" cy="3908889"/>
            </a:xfrm>
            <a:solidFill>
              <a:srgbClr val="CCCCCC"/>
            </a:solidFill>
          </p:grpSpPr>
          <p:sp>
            <p:nvSpPr>
              <p:cNvPr id="33" name="Freeform: Shape 32">
                <a:extLst>
                  <a:ext uri="{FF2B5EF4-FFF2-40B4-BE49-F238E27FC236}">
                    <a16:creationId xmlns:a16="http://schemas.microsoft.com/office/drawing/2014/main" id="{6757B2EB-D61A-418C-B72D-BD1864C1E5A0}"/>
                  </a:ext>
                </a:extLst>
              </p:cNvPr>
              <p:cNvSpPr/>
              <p:nvPr/>
            </p:nvSpPr>
            <p:spPr>
              <a:xfrm>
                <a:off x="5963610" y="2557954"/>
                <a:ext cx="3093060" cy="3878708"/>
              </a:xfrm>
              <a:custGeom>
                <a:avLst/>
                <a:gdLst>
                  <a:gd name="connsiteX0" fmla="*/ 3064613 w 3093060"/>
                  <a:gd name="connsiteY0" fmla="*/ 3739877 h 3878708"/>
                  <a:gd name="connsiteX1" fmla="*/ 3081967 w 3093060"/>
                  <a:gd name="connsiteY1" fmla="*/ 3582183 h 3878708"/>
                  <a:gd name="connsiteX2" fmla="*/ 3053295 w 3093060"/>
                  <a:gd name="connsiteY2" fmla="*/ 3491640 h 3878708"/>
                  <a:gd name="connsiteX3" fmla="*/ 2998970 w 3093060"/>
                  <a:gd name="connsiteY3" fmla="*/ 3355827 h 3878708"/>
                  <a:gd name="connsiteX4" fmla="*/ 2969543 w 3093060"/>
                  <a:gd name="connsiteY4" fmla="*/ 3113626 h 3878708"/>
                  <a:gd name="connsiteX5" fmla="*/ 2934836 w 3093060"/>
                  <a:gd name="connsiteY5" fmla="*/ 2863126 h 3878708"/>
                  <a:gd name="connsiteX6" fmla="*/ 2882019 w 3093060"/>
                  <a:gd name="connsiteY6" fmla="*/ 2657897 h 3878708"/>
                  <a:gd name="connsiteX7" fmla="*/ 2808077 w 3093060"/>
                  <a:gd name="connsiteY7" fmla="*/ 2417960 h 3878708"/>
                  <a:gd name="connsiteX8" fmla="*/ 2673772 w 3093060"/>
                  <a:gd name="connsiteY8" fmla="*/ 1979585 h 3878708"/>
                  <a:gd name="connsiteX9" fmla="*/ 2561349 w 3093060"/>
                  <a:gd name="connsiteY9" fmla="*/ 1855090 h 3878708"/>
                  <a:gd name="connsiteX10" fmla="*/ 1983388 w 3093060"/>
                  <a:gd name="connsiteY10" fmla="*/ 1675514 h 3878708"/>
                  <a:gd name="connsiteX11" fmla="*/ 1983388 w 3093060"/>
                  <a:gd name="connsiteY11" fmla="*/ 1675514 h 3878708"/>
                  <a:gd name="connsiteX12" fmla="*/ 1991687 w 3093060"/>
                  <a:gd name="connsiteY12" fmla="*/ 1418978 h 3878708"/>
                  <a:gd name="connsiteX13" fmla="*/ 2148627 w 3093060"/>
                  <a:gd name="connsiteY13" fmla="*/ 1157160 h 3878708"/>
                  <a:gd name="connsiteX14" fmla="*/ 2209743 w 3093060"/>
                  <a:gd name="connsiteY14" fmla="*/ 1003993 h 3878708"/>
                  <a:gd name="connsiteX15" fmla="*/ 2217288 w 3093060"/>
                  <a:gd name="connsiteY15" fmla="*/ 798764 h 3878708"/>
                  <a:gd name="connsiteX16" fmla="*/ 2176544 w 3093060"/>
                  <a:gd name="connsiteY16" fmla="*/ 582217 h 3878708"/>
                  <a:gd name="connsiteX17" fmla="*/ 2077702 w 3093060"/>
                  <a:gd name="connsiteY17" fmla="*/ 274373 h 3878708"/>
                  <a:gd name="connsiteX18" fmla="*/ 1936608 w 3093060"/>
                  <a:gd name="connsiteY18" fmla="*/ 90271 h 3878708"/>
                  <a:gd name="connsiteX19" fmla="*/ 1649890 w 3093060"/>
                  <a:gd name="connsiteY19" fmla="*/ 6519 h 3878708"/>
                  <a:gd name="connsiteX20" fmla="*/ 1424289 w 3093060"/>
                  <a:gd name="connsiteY20" fmla="*/ 3501 h 3878708"/>
                  <a:gd name="connsiteX21" fmla="*/ 1182843 w 3093060"/>
                  <a:gd name="connsiteY21" fmla="*/ 68390 h 3878708"/>
                  <a:gd name="connsiteX22" fmla="*/ 1009304 w 3093060"/>
                  <a:gd name="connsiteY22" fmla="*/ 216275 h 3878708"/>
                  <a:gd name="connsiteX23" fmla="*/ 879527 w 3093060"/>
                  <a:gd name="connsiteY23" fmla="*/ 676532 h 3878708"/>
                  <a:gd name="connsiteX24" fmla="*/ 867455 w 3093060"/>
                  <a:gd name="connsiteY24" fmla="*/ 1023610 h 3878708"/>
                  <a:gd name="connsiteX25" fmla="*/ 940643 w 3093060"/>
                  <a:gd name="connsiteY25" fmla="*/ 1203186 h 3878708"/>
                  <a:gd name="connsiteX26" fmla="*/ 1081738 w 3093060"/>
                  <a:gd name="connsiteY26" fmla="*/ 1452931 h 3878708"/>
                  <a:gd name="connsiteX27" fmla="*/ 1127764 w 3093060"/>
                  <a:gd name="connsiteY27" fmla="*/ 1626470 h 3878708"/>
                  <a:gd name="connsiteX28" fmla="*/ 1057593 w 3093060"/>
                  <a:gd name="connsiteY28" fmla="*/ 1684568 h 3878708"/>
                  <a:gd name="connsiteX29" fmla="*/ 659208 w 3093060"/>
                  <a:gd name="connsiteY29" fmla="*/ 1791710 h 3878708"/>
                  <a:gd name="connsiteX30" fmla="*/ 524903 w 3093060"/>
                  <a:gd name="connsiteY30" fmla="*/ 1875462 h 3878708"/>
                  <a:gd name="connsiteX31" fmla="*/ 370227 w 3093060"/>
                  <a:gd name="connsiteY31" fmla="*/ 2074654 h 3878708"/>
                  <a:gd name="connsiteX32" fmla="*/ 236677 w 3093060"/>
                  <a:gd name="connsiteY32" fmla="*/ 2436069 h 3878708"/>
                  <a:gd name="connsiteX33" fmla="*/ 147644 w 3093060"/>
                  <a:gd name="connsiteY33" fmla="*/ 2869917 h 3878708"/>
                  <a:gd name="connsiteX34" fmla="*/ 94828 w 3093060"/>
                  <a:gd name="connsiteY34" fmla="*/ 3214732 h 3878708"/>
                  <a:gd name="connsiteX35" fmla="*/ 60120 w 3093060"/>
                  <a:gd name="connsiteY35" fmla="*/ 3400343 h 3878708"/>
                  <a:gd name="connsiteX36" fmla="*/ 18621 w 3093060"/>
                  <a:gd name="connsiteY36" fmla="*/ 3582183 h 3878708"/>
                  <a:gd name="connsiteX37" fmla="*/ 28430 w 3093060"/>
                  <a:gd name="connsiteY37" fmla="*/ 3745159 h 3878708"/>
                  <a:gd name="connsiteX38" fmla="*/ 26166 w 3093060"/>
                  <a:gd name="connsiteY38" fmla="*/ 3797975 h 3878708"/>
                  <a:gd name="connsiteX39" fmla="*/ 21639 w 3093060"/>
                  <a:gd name="connsiteY39" fmla="*/ 3878708 h 3878708"/>
                  <a:gd name="connsiteX40" fmla="*/ 562629 w 3093060"/>
                  <a:gd name="connsiteY40" fmla="*/ 3878708 h 3878708"/>
                  <a:gd name="connsiteX41" fmla="*/ 556593 w 3093060"/>
                  <a:gd name="connsiteY41" fmla="*/ 3563320 h 3878708"/>
                  <a:gd name="connsiteX42" fmla="*/ 599601 w 3093060"/>
                  <a:gd name="connsiteY42" fmla="*/ 3260758 h 3878708"/>
                  <a:gd name="connsiteX43" fmla="*/ 662226 w 3093060"/>
                  <a:gd name="connsiteY43" fmla="*/ 3671970 h 3878708"/>
                  <a:gd name="connsiteX44" fmla="*/ 644117 w 3093060"/>
                  <a:gd name="connsiteY44" fmla="*/ 3878708 h 3878708"/>
                  <a:gd name="connsiteX45" fmla="*/ 2429308 w 3093060"/>
                  <a:gd name="connsiteY45" fmla="*/ 3878708 h 3878708"/>
                  <a:gd name="connsiteX46" fmla="*/ 2420254 w 3093060"/>
                  <a:gd name="connsiteY46" fmla="*/ 3515785 h 3878708"/>
                  <a:gd name="connsiteX47" fmla="*/ 2474579 w 3093060"/>
                  <a:gd name="connsiteY47" fmla="*/ 3232841 h 3878708"/>
                  <a:gd name="connsiteX48" fmla="*/ 2547768 w 3093060"/>
                  <a:gd name="connsiteY48" fmla="*/ 3878708 h 3878708"/>
                  <a:gd name="connsiteX49" fmla="*/ 3026132 w 3093060"/>
                  <a:gd name="connsiteY49" fmla="*/ 3878708 h 3878708"/>
                  <a:gd name="connsiteX50" fmla="*/ 3041977 w 3093060"/>
                  <a:gd name="connsiteY50" fmla="*/ 3858336 h 3878708"/>
                  <a:gd name="connsiteX51" fmla="*/ 3064613 w 3093060"/>
                  <a:gd name="connsiteY51" fmla="*/ 3739877 h 38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93060" h="3878708">
                    <a:moveTo>
                      <a:pt x="3064613" y="3739877"/>
                    </a:moveTo>
                    <a:cubicBezTo>
                      <a:pt x="3088003" y="3690079"/>
                      <a:pt x="3105357" y="3638771"/>
                      <a:pt x="3081967" y="3582183"/>
                    </a:cubicBezTo>
                    <a:cubicBezTo>
                      <a:pt x="3072912" y="3559547"/>
                      <a:pt x="3054049" y="3519558"/>
                      <a:pt x="3053295" y="3491640"/>
                    </a:cubicBezTo>
                    <a:cubicBezTo>
                      <a:pt x="3052540" y="3445615"/>
                      <a:pt x="3010287" y="3399589"/>
                      <a:pt x="2998970" y="3355827"/>
                    </a:cubicBezTo>
                    <a:cubicBezTo>
                      <a:pt x="2974825" y="3260758"/>
                      <a:pt x="2988406" y="3208696"/>
                      <a:pt x="2969543" y="3113626"/>
                    </a:cubicBezTo>
                    <a:cubicBezTo>
                      <a:pt x="2952944" y="3031384"/>
                      <a:pt x="2960489" y="2944614"/>
                      <a:pt x="2934836" y="2863126"/>
                    </a:cubicBezTo>
                    <a:cubicBezTo>
                      <a:pt x="2913709" y="2795220"/>
                      <a:pt x="2903900" y="2725804"/>
                      <a:pt x="2882019" y="2657897"/>
                    </a:cubicBezTo>
                    <a:cubicBezTo>
                      <a:pt x="2856366" y="2578673"/>
                      <a:pt x="2832221" y="2497939"/>
                      <a:pt x="2808077" y="2417960"/>
                    </a:cubicBezTo>
                    <a:cubicBezTo>
                      <a:pt x="2761296" y="2265548"/>
                      <a:pt x="2731870" y="2127471"/>
                      <a:pt x="2673772" y="1979585"/>
                    </a:cubicBezTo>
                    <a:cubicBezTo>
                      <a:pt x="2655664" y="1933559"/>
                      <a:pt x="2599075" y="1886779"/>
                      <a:pt x="2561349" y="1855090"/>
                    </a:cubicBezTo>
                    <a:cubicBezTo>
                      <a:pt x="2438362" y="1752475"/>
                      <a:pt x="2017341" y="1689095"/>
                      <a:pt x="1983388" y="1675514"/>
                    </a:cubicBezTo>
                    <a:lnTo>
                      <a:pt x="1983388" y="1675514"/>
                    </a:lnTo>
                    <a:cubicBezTo>
                      <a:pt x="1923026" y="1643070"/>
                      <a:pt x="1956225" y="1491412"/>
                      <a:pt x="1991687" y="1418978"/>
                    </a:cubicBezTo>
                    <a:cubicBezTo>
                      <a:pt x="2035449" y="1329945"/>
                      <a:pt x="2103356" y="1241666"/>
                      <a:pt x="2148627" y="1157160"/>
                    </a:cubicBezTo>
                    <a:cubicBezTo>
                      <a:pt x="2184844" y="1096798"/>
                      <a:pt x="2202953" y="1036437"/>
                      <a:pt x="2209743" y="1003993"/>
                    </a:cubicBezTo>
                    <a:cubicBezTo>
                      <a:pt x="2226343" y="926277"/>
                      <a:pt x="2233133" y="855352"/>
                      <a:pt x="2217288" y="798764"/>
                    </a:cubicBezTo>
                    <a:cubicBezTo>
                      <a:pt x="2199180" y="702185"/>
                      <a:pt x="2192389" y="649369"/>
                      <a:pt x="2176544" y="582217"/>
                    </a:cubicBezTo>
                    <a:cubicBezTo>
                      <a:pt x="2150891" y="470548"/>
                      <a:pt x="2109392" y="384533"/>
                      <a:pt x="2077702" y="274373"/>
                    </a:cubicBezTo>
                    <a:cubicBezTo>
                      <a:pt x="2055821" y="198921"/>
                      <a:pt x="2012814" y="124978"/>
                      <a:pt x="1936608" y="90271"/>
                    </a:cubicBezTo>
                    <a:cubicBezTo>
                      <a:pt x="1840029" y="45754"/>
                      <a:pt x="1755523" y="17837"/>
                      <a:pt x="1649890" y="6519"/>
                    </a:cubicBezTo>
                    <a:cubicBezTo>
                      <a:pt x="1589529" y="-272"/>
                      <a:pt x="1468051" y="-2535"/>
                      <a:pt x="1424289" y="3501"/>
                    </a:cubicBezTo>
                    <a:cubicBezTo>
                      <a:pt x="1342801" y="14819"/>
                      <a:pt x="1259804" y="38209"/>
                      <a:pt x="1182843" y="68390"/>
                    </a:cubicBezTo>
                    <a:cubicBezTo>
                      <a:pt x="1106637" y="98570"/>
                      <a:pt x="1044767" y="129506"/>
                      <a:pt x="1009304" y="216275"/>
                    </a:cubicBezTo>
                    <a:cubicBezTo>
                      <a:pt x="948943" y="365670"/>
                      <a:pt x="918762" y="521101"/>
                      <a:pt x="879527" y="676532"/>
                    </a:cubicBezTo>
                    <a:cubicBezTo>
                      <a:pt x="850101" y="790464"/>
                      <a:pt x="845574" y="969285"/>
                      <a:pt x="867455" y="1023610"/>
                    </a:cubicBezTo>
                    <a:cubicBezTo>
                      <a:pt x="891599" y="1083217"/>
                      <a:pt x="932343" y="1187341"/>
                      <a:pt x="940643" y="1203186"/>
                    </a:cubicBezTo>
                    <a:cubicBezTo>
                      <a:pt x="984405" y="1286183"/>
                      <a:pt x="1039485" y="1368425"/>
                      <a:pt x="1081738" y="1452931"/>
                    </a:cubicBezTo>
                    <a:cubicBezTo>
                      <a:pt x="1102864" y="1495184"/>
                      <a:pt x="1151154" y="1578936"/>
                      <a:pt x="1127764" y="1626470"/>
                    </a:cubicBezTo>
                    <a:cubicBezTo>
                      <a:pt x="1111164" y="1659669"/>
                      <a:pt x="1082492" y="1674005"/>
                      <a:pt x="1057593" y="1684568"/>
                    </a:cubicBezTo>
                    <a:cubicBezTo>
                      <a:pt x="1029676" y="1696641"/>
                      <a:pt x="742205" y="1749457"/>
                      <a:pt x="659208" y="1791710"/>
                    </a:cubicBezTo>
                    <a:cubicBezTo>
                      <a:pt x="611673" y="1815855"/>
                      <a:pt x="564138" y="1835472"/>
                      <a:pt x="524903" y="1875462"/>
                    </a:cubicBezTo>
                    <a:cubicBezTo>
                      <a:pt x="467560" y="1934314"/>
                      <a:pt x="402671" y="1997694"/>
                      <a:pt x="370227" y="2074654"/>
                    </a:cubicBezTo>
                    <a:cubicBezTo>
                      <a:pt x="316656" y="2202923"/>
                      <a:pt x="284212" y="2305537"/>
                      <a:pt x="236677" y="2436069"/>
                    </a:cubicBezTo>
                    <a:cubicBezTo>
                      <a:pt x="185370" y="2577164"/>
                      <a:pt x="178579" y="2722786"/>
                      <a:pt x="147644" y="2869917"/>
                    </a:cubicBezTo>
                    <a:cubicBezTo>
                      <a:pt x="123499" y="2983849"/>
                      <a:pt x="106900" y="3099291"/>
                      <a:pt x="94828" y="3214732"/>
                    </a:cubicBezTo>
                    <a:cubicBezTo>
                      <a:pt x="88037" y="3277357"/>
                      <a:pt x="78983" y="3343755"/>
                      <a:pt x="60120" y="3400343"/>
                    </a:cubicBezTo>
                    <a:cubicBezTo>
                      <a:pt x="38993" y="3465232"/>
                      <a:pt x="41257" y="3518048"/>
                      <a:pt x="18621" y="3582183"/>
                    </a:cubicBezTo>
                    <a:cubicBezTo>
                      <a:pt x="-242" y="3634244"/>
                      <a:pt x="-15332" y="3693097"/>
                      <a:pt x="28430" y="3745159"/>
                    </a:cubicBezTo>
                    <a:cubicBezTo>
                      <a:pt x="36730" y="3754967"/>
                      <a:pt x="23903" y="3785148"/>
                      <a:pt x="26166" y="3797975"/>
                    </a:cubicBezTo>
                    <a:cubicBezTo>
                      <a:pt x="32957" y="3829665"/>
                      <a:pt x="39748" y="3858336"/>
                      <a:pt x="21639" y="3878708"/>
                    </a:cubicBezTo>
                    <a:lnTo>
                      <a:pt x="562629" y="3878708"/>
                    </a:lnTo>
                    <a:cubicBezTo>
                      <a:pt x="549802" y="3773830"/>
                      <a:pt x="557348" y="3668952"/>
                      <a:pt x="556593" y="3563320"/>
                    </a:cubicBezTo>
                    <a:cubicBezTo>
                      <a:pt x="555838" y="3469759"/>
                      <a:pt x="560366" y="3353563"/>
                      <a:pt x="599601" y="3260758"/>
                    </a:cubicBezTo>
                    <a:cubicBezTo>
                      <a:pt x="628272" y="3392044"/>
                      <a:pt x="650908" y="3546720"/>
                      <a:pt x="662226" y="3671970"/>
                    </a:cubicBezTo>
                    <a:cubicBezTo>
                      <a:pt x="668262" y="3742141"/>
                      <a:pt x="653171" y="3810047"/>
                      <a:pt x="644117" y="3878708"/>
                    </a:cubicBezTo>
                    <a:lnTo>
                      <a:pt x="2429308" y="3878708"/>
                    </a:lnTo>
                    <a:cubicBezTo>
                      <a:pt x="2428554" y="3875690"/>
                      <a:pt x="2403655" y="3631226"/>
                      <a:pt x="2420254" y="3515785"/>
                    </a:cubicBezTo>
                    <a:cubicBezTo>
                      <a:pt x="2430817" y="3439579"/>
                      <a:pt x="2456471" y="3317346"/>
                      <a:pt x="2474579" y="3232841"/>
                    </a:cubicBezTo>
                    <a:cubicBezTo>
                      <a:pt x="2552295" y="3432788"/>
                      <a:pt x="2547768" y="3877199"/>
                      <a:pt x="2547768" y="3878708"/>
                    </a:cubicBezTo>
                    <a:lnTo>
                      <a:pt x="3026132" y="3878708"/>
                    </a:lnTo>
                    <a:cubicBezTo>
                      <a:pt x="3036696" y="3878708"/>
                      <a:pt x="3044995" y="3868900"/>
                      <a:pt x="3041977" y="3858336"/>
                    </a:cubicBezTo>
                    <a:cubicBezTo>
                      <a:pt x="3035186" y="3831928"/>
                      <a:pt x="3048768" y="3775339"/>
                      <a:pt x="3064613" y="3739877"/>
                    </a:cubicBezTo>
                    <a:close/>
                  </a:path>
                </a:pathLst>
              </a:custGeom>
              <a:solidFill>
                <a:schemeClr val="bg1">
                  <a:alpha val="20000"/>
                </a:schemeClr>
              </a:solidFill>
              <a:ln w="752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6F8A62B-26FD-41A2-9AEC-7DE217C1136A}"/>
                  </a:ext>
                </a:extLst>
              </p:cNvPr>
              <p:cNvSpPr/>
              <p:nvPr/>
            </p:nvSpPr>
            <p:spPr>
              <a:xfrm>
                <a:off x="8403481" y="6466088"/>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7D48CCAE-0F2D-4FEC-ACF8-FD12DCA95D33}"/>
                </a:ext>
              </a:extLst>
            </p:cNvPr>
            <p:cNvSpPr/>
            <p:nvPr/>
          </p:nvSpPr>
          <p:spPr>
            <a:xfrm>
              <a:off x="7048970" y="3337100"/>
              <a:ext cx="928620" cy="958241"/>
            </a:xfrm>
            <a:custGeom>
              <a:avLst/>
              <a:gdLst>
                <a:gd name="connsiteX0" fmla="*/ 15241 w 928620"/>
                <a:gd name="connsiteY0" fmla="*/ 388577 h 958241"/>
                <a:gd name="connsiteX1" fmla="*/ 212925 w 928620"/>
                <a:gd name="connsiteY1" fmla="*/ 33953 h 958241"/>
                <a:gd name="connsiteX2" fmla="*/ 432490 w 928620"/>
                <a:gd name="connsiteY2" fmla="*/ 0 h 958241"/>
                <a:gd name="connsiteX3" fmla="*/ 700344 w 928620"/>
                <a:gd name="connsiteY3" fmla="*/ 31690 h 958241"/>
                <a:gd name="connsiteX4" fmla="*/ 916890 w 928620"/>
                <a:gd name="connsiteY4" fmla="*/ 378014 h 958241"/>
                <a:gd name="connsiteX5" fmla="*/ 817294 w 928620"/>
                <a:gd name="connsiteY5" fmla="*/ 679067 h 958241"/>
                <a:gd name="connsiteX6" fmla="*/ 461916 w 928620"/>
                <a:gd name="connsiteY6" fmla="*/ 958239 h 958241"/>
                <a:gd name="connsiteX7" fmla="*/ 138227 w 928620"/>
                <a:gd name="connsiteY7" fmla="*/ 714529 h 958241"/>
                <a:gd name="connsiteX8" fmla="*/ 15241 w 928620"/>
                <a:gd name="connsiteY8" fmla="*/ 388577 h 9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20" h="958241">
                  <a:moveTo>
                    <a:pt x="15241" y="388577"/>
                  </a:moveTo>
                  <a:cubicBezTo>
                    <a:pt x="-38330" y="235410"/>
                    <a:pt x="54476" y="69416"/>
                    <a:pt x="212925" y="33953"/>
                  </a:cubicBezTo>
                  <a:cubicBezTo>
                    <a:pt x="297431" y="15090"/>
                    <a:pt x="381182" y="0"/>
                    <a:pt x="432490" y="0"/>
                  </a:cubicBezTo>
                  <a:cubicBezTo>
                    <a:pt x="489078" y="0"/>
                    <a:pt x="594711" y="14336"/>
                    <a:pt x="700344" y="31690"/>
                  </a:cubicBezTo>
                  <a:cubicBezTo>
                    <a:pt x="862565" y="58098"/>
                    <a:pt x="964425" y="221074"/>
                    <a:pt x="916890" y="378014"/>
                  </a:cubicBezTo>
                  <a:cubicBezTo>
                    <a:pt x="879919" y="501000"/>
                    <a:pt x="839930" y="627005"/>
                    <a:pt x="817294" y="679067"/>
                  </a:cubicBezTo>
                  <a:cubicBezTo>
                    <a:pt x="760705" y="810353"/>
                    <a:pt x="579621" y="958993"/>
                    <a:pt x="461916" y="958239"/>
                  </a:cubicBezTo>
                  <a:cubicBezTo>
                    <a:pt x="344211" y="957484"/>
                    <a:pt x="198589" y="848833"/>
                    <a:pt x="138227" y="714529"/>
                  </a:cubicBezTo>
                  <a:cubicBezTo>
                    <a:pt x="107292" y="647377"/>
                    <a:pt x="59003" y="513827"/>
                    <a:pt x="15241" y="388577"/>
                  </a:cubicBezTo>
                  <a:close/>
                </a:path>
              </a:pathLst>
            </a:custGeom>
            <a:solidFill>
              <a:schemeClr val="bg1">
                <a:lumMod val="95000"/>
                <a:alpha val="20000"/>
              </a:schemeClr>
            </a:solidFill>
            <a:ln w="752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88BE8FA-1FEC-42B0-8FD2-11D95C267006}"/>
                </a:ext>
              </a:extLst>
            </p:cNvPr>
            <p:cNvSpPr/>
            <p:nvPr/>
          </p:nvSpPr>
          <p:spPr>
            <a:xfrm>
              <a:off x="6918589" y="4231205"/>
              <a:ext cx="1166485" cy="2206212"/>
            </a:xfrm>
            <a:custGeom>
              <a:avLst/>
              <a:gdLst>
                <a:gd name="connsiteX0" fmla="*/ 1069153 w 1166485"/>
                <a:gd name="connsiteY0" fmla="*/ 0 h 2206212"/>
                <a:gd name="connsiteX1" fmla="*/ 691139 w 1166485"/>
                <a:gd name="connsiteY1" fmla="*/ 237673 h 2206212"/>
                <a:gd name="connsiteX2" fmla="*/ 691139 w 1166485"/>
                <a:gd name="connsiteY2" fmla="*/ 237673 h 2206212"/>
                <a:gd name="connsiteX3" fmla="*/ 630778 w 1166485"/>
                <a:gd name="connsiteY3" fmla="*/ 201457 h 2206212"/>
                <a:gd name="connsiteX4" fmla="*/ 631532 w 1166485"/>
                <a:gd name="connsiteY4" fmla="*/ 132795 h 2206212"/>
                <a:gd name="connsiteX5" fmla="*/ 587015 w 1166485"/>
                <a:gd name="connsiteY5" fmla="*/ 87524 h 2206212"/>
                <a:gd name="connsiteX6" fmla="*/ 537972 w 1166485"/>
                <a:gd name="connsiteY6" fmla="*/ 138077 h 2206212"/>
                <a:gd name="connsiteX7" fmla="*/ 537972 w 1166485"/>
                <a:gd name="connsiteY7" fmla="*/ 196929 h 2206212"/>
                <a:gd name="connsiteX8" fmla="*/ 477610 w 1166485"/>
                <a:gd name="connsiteY8" fmla="*/ 237673 h 2206212"/>
                <a:gd name="connsiteX9" fmla="*/ 477610 w 1166485"/>
                <a:gd name="connsiteY9" fmla="*/ 237673 h 2206212"/>
                <a:gd name="connsiteX10" fmla="*/ 129023 w 1166485"/>
                <a:gd name="connsiteY10" fmla="*/ 40744 h 2206212"/>
                <a:gd name="connsiteX11" fmla="*/ 129023 w 1166485"/>
                <a:gd name="connsiteY11" fmla="*/ 40744 h 2206212"/>
                <a:gd name="connsiteX12" fmla="*/ 81488 w 1166485"/>
                <a:gd name="connsiteY12" fmla="*/ 8300 h 2206212"/>
                <a:gd name="connsiteX13" fmla="*/ 0 w 1166485"/>
                <a:gd name="connsiteY13" fmla="*/ 49798 h 2206212"/>
                <a:gd name="connsiteX14" fmla="*/ 0 w 1166485"/>
                <a:gd name="connsiteY14" fmla="*/ 49798 h 2206212"/>
                <a:gd name="connsiteX15" fmla="*/ 36217 w 1166485"/>
                <a:gd name="connsiteY15" fmla="*/ 89788 h 2206212"/>
                <a:gd name="connsiteX16" fmla="*/ 485910 w 1166485"/>
                <a:gd name="connsiteY16" fmla="*/ 338779 h 2206212"/>
                <a:gd name="connsiteX17" fmla="*/ 537217 w 1166485"/>
                <a:gd name="connsiteY17" fmla="*/ 403667 h 2206212"/>
                <a:gd name="connsiteX18" fmla="*/ 536463 w 1166485"/>
                <a:gd name="connsiteY18" fmla="*/ 2189613 h 2206212"/>
                <a:gd name="connsiteX19" fmla="*/ 537217 w 1166485"/>
                <a:gd name="connsiteY19" fmla="*/ 2206212 h 2206212"/>
                <a:gd name="connsiteX20" fmla="*/ 565134 w 1166485"/>
                <a:gd name="connsiteY20" fmla="*/ 2206212 h 2206212"/>
                <a:gd name="connsiteX21" fmla="*/ 603615 w 1166485"/>
                <a:gd name="connsiteY21" fmla="*/ 2206212 h 2206212"/>
                <a:gd name="connsiteX22" fmla="*/ 633041 w 1166485"/>
                <a:gd name="connsiteY22" fmla="*/ 2206212 h 2206212"/>
                <a:gd name="connsiteX23" fmla="*/ 633796 w 1166485"/>
                <a:gd name="connsiteY23" fmla="*/ 2191877 h 2206212"/>
                <a:gd name="connsiteX24" fmla="*/ 635305 w 1166485"/>
                <a:gd name="connsiteY24" fmla="*/ 1921004 h 2206212"/>
                <a:gd name="connsiteX25" fmla="*/ 635305 w 1166485"/>
                <a:gd name="connsiteY25" fmla="*/ 410458 h 2206212"/>
                <a:gd name="connsiteX26" fmla="*/ 703966 w 1166485"/>
                <a:gd name="connsiteY26" fmla="*/ 335761 h 2206212"/>
                <a:gd name="connsiteX27" fmla="*/ 1166486 w 1166485"/>
                <a:gd name="connsiteY27" fmla="*/ 48289 h 2206212"/>
                <a:gd name="connsiteX28" fmla="*/ 1069153 w 1166485"/>
                <a:gd name="connsiteY28" fmla="*/ 0 h 220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485" h="2206212">
                  <a:moveTo>
                    <a:pt x="1069153" y="0"/>
                  </a:moveTo>
                  <a:cubicBezTo>
                    <a:pt x="978610" y="134304"/>
                    <a:pt x="849588" y="209002"/>
                    <a:pt x="691139" y="237673"/>
                  </a:cubicBezTo>
                  <a:cubicBezTo>
                    <a:pt x="691139" y="237673"/>
                    <a:pt x="691139" y="237673"/>
                    <a:pt x="691139" y="237673"/>
                  </a:cubicBezTo>
                  <a:cubicBezTo>
                    <a:pt x="637568" y="255027"/>
                    <a:pt x="631532" y="252009"/>
                    <a:pt x="630778" y="201457"/>
                  </a:cubicBezTo>
                  <a:cubicBezTo>
                    <a:pt x="630778" y="178821"/>
                    <a:pt x="629269" y="155431"/>
                    <a:pt x="631532" y="132795"/>
                  </a:cubicBezTo>
                  <a:cubicBezTo>
                    <a:pt x="634550" y="98842"/>
                    <a:pt x="621723" y="89033"/>
                    <a:pt x="587015" y="87524"/>
                  </a:cubicBezTo>
                  <a:cubicBezTo>
                    <a:pt x="544762" y="85261"/>
                    <a:pt x="534199" y="100351"/>
                    <a:pt x="537972" y="138077"/>
                  </a:cubicBezTo>
                  <a:cubicBezTo>
                    <a:pt x="540235" y="157694"/>
                    <a:pt x="538726" y="177312"/>
                    <a:pt x="537972" y="196929"/>
                  </a:cubicBezTo>
                  <a:cubicBezTo>
                    <a:pt x="537217" y="252764"/>
                    <a:pt x="533445" y="255782"/>
                    <a:pt x="477610" y="237673"/>
                  </a:cubicBezTo>
                  <a:cubicBezTo>
                    <a:pt x="477610" y="237673"/>
                    <a:pt x="477610" y="237673"/>
                    <a:pt x="477610" y="237673"/>
                  </a:cubicBezTo>
                  <a:cubicBezTo>
                    <a:pt x="335761" y="216547"/>
                    <a:pt x="221828" y="145622"/>
                    <a:pt x="129023" y="40744"/>
                  </a:cubicBezTo>
                  <a:cubicBezTo>
                    <a:pt x="129023" y="40744"/>
                    <a:pt x="129023" y="40744"/>
                    <a:pt x="129023" y="40744"/>
                  </a:cubicBezTo>
                  <a:cubicBezTo>
                    <a:pt x="109405" y="33953"/>
                    <a:pt x="106387" y="-2263"/>
                    <a:pt x="81488" y="8300"/>
                  </a:cubicBezTo>
                  <a:cubicBezTo>
                    <a:pt x="53571" y="20372"/>
                    <a:pt x="19617" y="21881"/>
                    <a:pt x="0" y="49798"/>
                  </a:cubicBezTo>
                  <a:lnTo>
                    <a:pt x="0" y="49798"/>
                  </a:lnTo>
                  <a:cubicBezTo>
                    <a:pt x="12072" y="63380"/>
                    <a:pt x="24145" y="76206"/>
                    <a:pt x="36217" y="89788"/>
                  </a:cubicBezTo>
                  <a:cubicBezTo>
                    <a:pt x="156940" y="224092"/>
                    <a:pt x="300298" y="319161"/>
                    <a:pt x="485910" y="338779"/>
                  </a:cubicBezTo>
                  <a:cubicBezTo>
                    <a:pt x="529672" y="343306"/>
                    <a:pt x="537972" y="363678"/>
                    <a:pt x="537217" y="403667"/>
                  </a:cubicBezTo>
                  <a:cubicBezTo>
                    <a:pt x="536463" y="998983"/>
                    <a:pt x="537217" y="1594298"/>
                    <a:pt x="536463" y="2189613"/>
                  </a:cubicBezTo>
                  <a:cubicBezTo>
                    <a:pt x="536463" y="2195649"/>
                    <a:pt x="537217" y="2200931"/>
                    <a:pt x="537217" y="2206212"/>
                  </a:cubicBezTo>
                  <a:lnTo>
                    <a:pt x="565134" y="2206212"/>
                  </a:lnTo>
                  <a:lnTo>
                    <a:pt x="603615" y="2206212"/>
                  </a:lnTo>
                  <a:lnTo>
                    <a:pt x="633041" y="2206212"/>
                  </a:lnTo>
                  <a:cubicBezTo>
                    <a:pt x="633796" y="2202440"/>
                    <a:pt x="633796" y="2197158"/>
                    <a:pt x="633796" y="2191877"/>
                  </a:cubicBezTo>
                  <a:cubicBezTo>
                    <a:pt x="631532" y="2102089"/>
                    <a:pt x="635305" y="2011547"/>
                    <a:pt x="635305" y="1921004"/>
                  </a:cubicBezTo>
                  <a:cubicBezTo>
                    <a:pt x="636059" y="1417740"/>
                    <a:pt x="636814" y="913722"/>
                    <a:pt x="635305" y="410458"/>
                  </a:cubicBezTo>
                  <a:cubicBezTo>
                    <a:pt x="635305" y="356887"/>
                    <a:pt x="654168" y="343306"/>
                    <a:pt x="703966" y="335761"/>
                  </a:cubicBezTo>
                  <a:cubicBezTo>
                    <a:pt x="900141" y="307089"/>
                    <a:pt x="1050290" y="202966"/>
                    <a:pt x="1166486" y="48289"/>
                  </a:cubicBezTo>
                  <a:cubicBezTo>
                    <a:pt x="1138569" y="21127"/>
                    <a:pt x="1102352" y="13581"/>
                    <a:pt x="1069153" y="0"/>
                  </a:cubicBezTo>
                  <a:close/>
                </a:path>
              </a:pathLst>
            </a:custGeom>
            <a:solidFill>
              <a:schemeClr val="accent4">
                <a:alpha val="20000"/>
              </a:schemeClr>
            </a:solidFill>
            <a:ln w="752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4EE43E4-96AC-4BA1-9644-D65493F6A6A2}"/>
                </a:ext>
              </a:extLst>
            </p:cNvPr>
            <p:cNvSpPr/>
            <p:nvPr/>
          </p:nvSpPr>
          <p:spPr>
            <a:xfrm>
              <a:off x="7483723" y="6471370"/>
              <a:ext cx="38480" cy="8396"/>
            </a:xfrm>
            <a:custGeom>
              <a:avLst/>
              <a:gdLst>
                <a:gd name="connsiteX0" fmla="*/ 20372 w 38480"/>
                <a:gd name="connsiteY0" fmla="*/ 8300 h 8396"/>
                <a:gd name="connsiteX1" fmla="*/ 38480 w 38480"/>
                <a:gd name="connsiteY1" fmla="*/ 0 h 8396"/>
                <a:gd name="connsiteX2" fmla="*/ 0 w 38480"/>
                <a:gd name="connsiteY2" fmla="*/ 0 h 8396"/>
                <a:gd name="connsiteX3" fmla="*/ 20372 w 38480"/>
                <a:gd name="connsiteY3" fmla="*/ 8300 h 8396"/>
              </a:gdLst>
              <a:ahLst/>
              <a:cxnLst>
                <a:cxn ang="0">
                  <a:pos x="connsiteX0" y="connsiteY0"/>
                </a:cxn>
                <a:cxn ang="0">
                  <a:pos x="connsiteX1" y="connsiteY1"/>
                </a:cxn>
                <a:cxn ang="0">
                  <a:pos x="connsiteX2" y="connsiteY2"/>
                </a:cxn>
                <a:cxn ang="0">
                  <a:pos x="connsiteX3" y="connsiteY3"/>
                </a:cxn>
              </a:cxnLst>
              <a:rect l="l" t="t" r="r" b="b"/>
              <a:pathLst>
                <a:path w="38480" h="8396">
                  <a:moveTo>
                    <a:pt x="20372" y="8300"/>
                  </a:moveTo>
                  <a:cubicBezTo>
                    <a:pt x="28672" y="8300"/>
                    <a:pt x="34708" y="4527"/>
                    <a:pt x="38480" y="0"/>
                  </a:cubicBezTo>
                  <a:lnTo>
                    <a:pt x="0" y="0"/>
                  </a:lnTo>
                  <a:cubicBezTo>
                    <a:pt x="3773" y="5282"/>
                    <a:pt x="9809" y="9054"/>
                    <a:pt x="20372" y="8300"/>
                  </a:cubicBezTo>
                  <a:close/>
                </a:path>
              </a:pathLst>
            </a:custGeom>
            <a:solidFill>
              <a:srgbClr val="CCCCCC"/>
            </a:solidFill>
            <a:ln w="752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59E67FF-0E14-4B17-944B-09479E6D419E}"/>
                </a:ext>
              </a:extLst>
            </p:cNvPr>
            <p:cNvSpPr/>
            <p:nvPr/>
          </p:nvSpPr>
          <p:spPr>
            <a:xfrm>
              <a:off x="6585846" y="6501551"/>
              <a:ext cx="6036" cy="7545"/>
            </a:xfrm>
            <a:custGeom>
              <a:avLst/>
              <a:gdLst>
                <a:gd name="connsiteX0" fmla="*/ 6036 w 6036"/>
                <a:gd name="connsiteY0" fmla="*/ 0 h 7545"/>
                <a:gd name="connsiteX1" fmla="*/ 0 w 6036"/>
                <a:gd name="connsiteY1" fmla="*/ 0 h 7545"/>
                <a:gd name="connsiteX2" fmla="*/ 6036 w 6036"/>
                <a:gd name="connsiteY2" fmla="*/ 0 h 7545"/>
              </a:gdLst>
              <a:ahLst/>
              <a:cxnLst>
                <a:cxn ang="0">
                  <a:pos x="connsiteX0" y="connsiteY0"/>
                </a:cxn>
                <a:cxn ang="0">
                  <a:pos x="connsiteX1" y="connsiteY1"/>
                </a:cxn>
                <a:cxn ang="0">
                  <a:pos x="connsiteX2" y="connsiteY2"/>
                </a:cxn>
              </a:cxnLst>
              <a:rect l="l" t="t" r="r" b="b"/>
              <a:pathLst>
                <a:path w="6036" h="7545">
                  <a:moveTo>
                    <a:pt x="6036" y="0"/>
                  </a:moveTo>
                  <a:cubicBezTo>
                    <a:pt x="3773" y="0"/>
                    <a:pt x="1509" y="0"/>
                    <a:pt x="0" y="0"/>
                  </a:cubicBezTo>
                  <a:cubicBezTo>
                    <a:pt x="2264" y="0"/>
                    <a:pt x="3773" y="0"/>
                    <a:pt x="6036" y="0"/>
                  </a:cubicBezTo>
                  <a:close/>
                </a:path>
              </a:pathLst>
            </a:custGeom>
            <a:solidFill>
              <a:srgbClr val="CCCCCC"/>
            </a:solidFill>
            <a:ln w="752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62DA49-AEE8-4049-9FDF-3FD84E789405}"/>
                </a:ext>
              </a:extLst>
            </p:cNvPr>
            <p:cNvSpPr/>
            <p:nvPr/>
          </p:nvSpPr>
          <p:spPr>
            <a:xfrm>
              <a:off x="8412536" y="6501551"/>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42E8636-8408-44EC-A98D-84BEFFF09217}"/>
                </a:ext>
              </a:extLst>
            </p:cNvPr>
            <p:cNvSpPr/>
            <p:nvPr/>
          </p:nvSpPr>
          <p:spPr>
            <a:xfrm>
              <a:off x="7105710" y="3719624"/>
              <a:ext cx="820916" cy="584014"/>
            </a:xfrm>
            <a:custGeom>
              <a:avLst/>
              <a:gdLst>
                <a:gd name="connsiteX0" fmla="*/ 217301 w 820916"/>
                <a:gd name="connsiteY0" fmla="*/ 111686 h 584014"/>
                <a:gd name="connsiteX1" fmla="*/ 25654 w 820916"/>
                <a:gd name="connsiteY1" fmla="*/ 128285 h 584014"/>
                <a:gd name="connsiteX2" fmla="*/ 0 w 820916"/>
                <a:gd name="connsiteY2" fmla="*/ 122249 h 584014"/>
                <a:gd name="connsiteX3" fmla="*/ 28672 w 820916"/>
                <a:gd name="connsiteY3" fmla="*/ 224109 h 584014"/>
                <a:gd name="connsiteX4" fmla="*/ 181839 w 820916"/>
                <a:gd name="connsiteY4" fmla="*/ 470836 h 584014"/>
                <a:gd name="connsiteX5" fmla="*/ 402913 w 820916"/>
                <a:gd name="connsiteY5" fmla="*/ 584014 h 584014"/>
                <a:gd name="connsiteX6" fmla="*/ 585506 w 820916"/>
                <a:gd name="connsiteY6" fmla="*/ 506299 h 584014"/>
                <a:gd name="connsiteX7" fmla="*/ 786963 w 820916"/>
                <a:gd name="connsiteY7" fmla="*/ 227881 h 584014"/>
                <a:gd name="connsiteX8" fmla="*/ 820916 w 820916"/>
                <a:gd name="connsiteY8" fmla="*/ 123758 h 584014"/>
                <a:gd name="connsiteX9" fmla="*/ 785454 w 820916"/>
                <a:gd name="connsiteY9" fmla="*/ 141112 h 584014"/>
                <a:gd name="connsiteX10" fmla="*/ 596824 w 820916"/>
                <a:gd name="connsiteY10" fmla="*/ 114704 h 584014"/>
                <a:gd name="connsiteX11" fmla="*/ 405177 w 820916"/>
                <a:gd name="connsiteY11" fmla="*/ 17 h 584014"/>
                <a:gd name="connsiteX12" fmla="*/ 217301 w 820916"/>
                <a:gd name="connsiteY12" fmla="*/ 111686 h 58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916" h="584014">
                  <a:moveTo>
                    <a:pt x="217301" y="111686"/>
                  </a:moveTo>
                  <a:cubicBezTo>
                    <a:pt x="156185" y="162238"/>
                    <a:pt x="95069" y="177329"/>
                    <a:pt x="25654" y="128285"/>
                  </a:cubicBezTo>
                  <a:cubicBezTo>
                    <a:pt x="24899" y="127530"/>
                    <a:pt x="0" y="122249"/>
                    <a:pt x="0" y="122249"/>
                  </a:cubicBezTo>
                  <a:cubicBezTo>
                    <a:pt x="6036" y="160729"/>
                    <a:pt x="13581" y="187892"/>
                    <a:pt x="28672" y="224109"/>
                  </a:cubicBezTo>
                  <a:cubicBezTo>
                    <a:pt x="72434" y="331250"/>
                    <a:pt x="107896" y="398403"/>
                    <a:pt x="181839" y="470836"/>
                  </a:cubicBezTo>
                  <a:cubicBezTo>
                    <a:pt x="216547" y="504790"/>
                    <a:pt x="332743" y="584014"/>
                    <a:pt x="402913" y="584014"/>
                  </a:cubicBezTo>
                  <a:cubicBezTo>
                    <a:pt x="468556" y="584014"/>
                    <a:pt x="543253" y="537989"/>
                    <a:pt x="585506" y="506299"/>
                  </a:cubicBezTo>
                  <a:cubicBezTo>
                    <a:pt x="721320" y="404439"/>
                    <a:pt x="769609" y="289752"/>
                    <a:pt x="786963" y="227881"/>
                  </a:cubicBezTo>
                  <a:cubicBezTo>
                    <a:pt x="797526" y="187892"/>
                    <a:pt x="810353" y="161484"/>
                    <a:pt x="820916" y="123758"/>
                  </a:cubicBezTo>
                  <a:cubicBezTo>
                    <a:pt x="820916" y="123758"/>
                    <a:pt x="785454" y="140357"/>
                    <a:pt x="785454" y="141112"/>
                  </a:cubicBezTo>
                  <a:cubicBezTo>
                    <a:pt x="715284" y="175065"/>
                    <a:pt x="657186" y="168274"/>
                    <a:pt x="596824" y="114704"/>
                  </a:cubicBezTo>
                  <a:cubicBezTo>
                    <a:pt x="565134" y="86032"/>
                    <a:pt x="494210" y="17"/>
                    <a:pt x="405177" y="17"/>
                  </a:cubicBezTo>
                  <a:cubicBezTo>
                    <a:pt x="301807" y="-1492"/>
                    <a:pt x="233146" y="98859"/>
                    <a:pt x="217301" y="111686"/>
                  </a:cubicBezTo>
                  <a:close/>
                </a:path>
              </a:pathLst>
            </a:custGeom>
            <a:solidFill>
              <a:schemeClr val="accent4">
                <a:lumMod val="60000"/>
                <a:lumOff val="40000"/>
                <a:alpha val="20000"/>
              </a:schemeClr>
            </a:solidFill>
            <a:ln w="752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AFDA568-2087-47FB-AC5E-0D2176AC166F}"/>
                </a:ext>
              </a:extLst>
            </p:cNvPr>
            <p:cNvSpPr/>
            <p:nvPr/>
          </p:nvSpPr>
          <p:spPr>
            <a:xfrm>
              <a:off x="7215863" y="2553306"/>
              <a:ext cx="135223" cy="802656"/>
            </a:xfrm>
            <a:custGeom>
              <a:avLst/>
              <a:gdLst>
                <a:gd name="connsiteX0" fmla="*/ 79231 w 135223"/>
                <a:gd name="connsiteY0" fmla="*/ 802657 h 802656"/>
                <a:gd name="connsiteX1" fmla="*/ 65650 w 135223"/>
                <a:gd name="connsiteY1" fmla="*/ 790585 h 802656"/>
                <a:gd name="connsiteX2" fmla="*/ 7 w 135223"/>
                <a:gd name="connsiteY2" fmla="*/ 434452 h 802656"/>
                <a:gd name="connsiteX3" fmla="*/ 107903 w 135223"/>
                <a:gd name="connsiteY3" fmla="*/ 8149 h 802656"/>
                <a:gd name="connsiteX4" fmla="*/ 129029 w 135223"/>
                <a:gd name="connsiteY4" fmla="*/ 3622 h 802656"/>
                <a:gd name="connsiteX5" fmla="*/ 132047 w 135223"/>
                <a:gd name="connsiteY5" fmla="*/ 31539 h 802656"/>
                <a:gd name="connsiteX6" fmla="*/ 30187 w 135223"/>
                <a:gd name="connsiteY6" fmla="*/ 434452 h 802656"/>
                <a:gd name="connsiteX7" fmla="*/ 93567 w 135223"/>
                <a:gd name="connsiteY7" fmla="*/ 774740 h 802656"/>
                <a:gd name="connsiteX8" fmla="*/ 85267 w 135223"/>
                <a:gd name="connsiteY8" fmla="*/ 801148 h 802656"/>
                <a:gd name="connsiteX9" fmla="*/ 79231 w 135223"/>
                <a:gd name="connsiteY9" fmla="*/ 802657 h 80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656">
                  <a:moveTo>
                    <a:pt x="79231" y="802657"/>
                  </a:moveTo>
                  <a:cubicBezTo>
                    <a:pt x="73195" y="802657"/>
                    <a:pt x="67913" y="798130"/>
                    <a:pt x="65650" y="790585"/>
                  </a:cubicBezTo>
                  <a:cubicBezTo>
                    <a:pt x="62632" y="782285"/>
                    <a:pt x="-748" y="583092"/>
                    <a:pt x="7" y="434452"/>
                  </a:cubicBezTo>
                  <a:cubicBezTo>
                    <a:pt x="761" y="204324"/>
                    <a:pt x="103376" y="15694"/>
                    <a:pt x="107903" y="8149"/>
                  </a:cubicBezTo>
                  <a:cubicBezTo>
                    <a:pt x="113184" y="-905"/>
                    <a:pt x="122239" y="-2414"/>
                    <a:pt x="129029" y="3622"/>
                  </a:cubicBezTo>
                  <a:cubicBezTo>
                    <a:pt x="135820" y="10412"/>
                    <a:pt x="137329" y="22485"/>
                    <a:pt x="132047" y="31539"/>
                  </a:cubicBezTo>
                  <a:cubicBezTo>
                    <a:pt x="131293" y="33048"/>
                    <a:pt x="30942" y="217905"/>
                    <a:pt x="30187" y="434452"/>
                  </a:cubicBezTo>
                  <a:cubicBezTo>
                    <a:pt x="29433" y="574792"/>
                    <a:pt x="92812" y="772476"/>
                    <a:pt x="93567" y="774740"/>
                  </a:cubicBezTo>
                  <a:cubicBezTo>
                    <a:pt x="96585" y="784548"/>
                    <a:pt x="93567" y="796621"/>
                    <a:pt x="85267" y="801148"/>
                  </a:cubicBezTo>
                  <a:cubicBezTo>
                    <a:pt x="83004" y="801902"/>
                    <a:pt x="81495" y="802657"/>
                    <a:pt x="79231" y="802657"/>
                  </a:cubicBezTo>
                  <a:close/>
                </a:path>
              </a:pathLst>
            </a:custGeom>
            <a:solidFill>
              <a:schemeClr val="accent4">
                <a:alpha val="20000"/>
              </a:schemeClr>
            </a:solidFill>
            <a:ln w="752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48F4250-419F-47A6-8F36-E75EEA8A0DD8}"/>
                </a:ext>
              </a:extLst>
            </p:cNvPr>
            <p:cNvSpPr/>
            <p:nvPr/>
          </p:nvSpPr>
          <p:spPr>
            <a:xfrm>
              <a:off x="7620133" y="2552980"/>
              <a:ext cx="135223" cy="802983"/>
            </a:xfrm>
            <a:custGeom>
              <a:avLst/>
              <a:gdLst>
                <a:gd name="connsiteX0" fmla="*/ 55238 w 135223"/>
                <a:gd name="connsiteY0" fmla="*/ 802984 h 802983"/>
                <a:gd name="connsiteX1" fmla="*/ 49202 w 135223"/>
                <a:gd name="connsiteY1" fmla="*/ 801475 h 802983"/>
                <a:gd name="connsiteX2" fmla="*/ 40902 w 135223"/>
                <a:gd name="connsiteY2" fmla="*/ 775066 h 802983"/>
                <a:gd name="connsiteX3" fmla="*/ 104281 w 135223"/>
                <a:gd name="connsiteY3" fmla="*/ 434778 h 802983"/>
                <a:gd name="connsiteX4" fmla="*/ 3176 w 135223"/>
                <a:gd name="connsiteY4" fmla="*/ 31866 h 802983"/>
                <a:gd name="connsiteX5" fmla="*/ 6194 w 135223"/>
                <a:gd name="connsiteY5" fmla="*/ 3948 h 802983"/>
                <a:gd name="connsiteX6" fmla="*/ 27321 w 135223"/>
                <a:gd name="connsiteY6" fmla="*/ 8476 h 802983"/>
                <a:gd name="connsiteX7" fmla="*/ 135217 w 135223"/>
                <a:gd name="connsiteY7" fmla="*/ 434778 h 802983"/>
                <a:gd name="connsiteX8" fmla="*/ 69574 w 135223"/>
                <a:gd name="connsiteY8" fmla="*/ 790911 h 802983"/>
                <a:gd name="connsiteX9" fmla="*/ 55238 w 135223"/>
                <a:gd name="connsiteY9" fmla="*/ 802984 h 80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983">
                  <a:moveTo>
                    <a:pt x="55238" y="802984"/>
                  </a:moveTo>
                  <a:cubicBezTo>
                    <a:pt x="52974" y="802984"/>
                    <a:pt x="51465" y="802229"/>
                    <a:pt x="49202" y="801475"/>
                  </a:cubicBezTo>
                  <a:cubicBezTo>
                    <a:pt x="41656" y="796947"/>
                    <a:pt x="37884" y="785630"/>
                    <a:pt x="40902" y="775066"/>
                  </a:cubicBezTo>
                  <a:cubicBezTo>
                    <a:pt x="41656" y="772803"/>
                    <a:pt x="105036" y="575119"/>
                    <a:pt x="104281" y="434778"/>
                  </a:cubicBezTo>
                  <a:cubicBezTo>
                    <a:pt x="104281" y="218232"/>
                    <a:pt x="4685" y="34129"/>
                    <a:pt x="3176" y="31866"/>
                  </a:cubicBezTo>
                  <a:cubicBezTo>
                    <a:pt x="-2106" y="22811"/>
                    <a:pt x="-597" y="10739"/>
                    <a:pt x="6194" y="3948"/>
                  </a:cubicBezTo>
                  <a:cubicBezTo>
                    <a:pt x="12985" y="-2842"/>
                    <a:pt x="22039" y="-579"/>
                    <a:pt x="27321" y="8476"/>
                  </a:cubicBezTo>
                  <a:cubicBezTo>
                    <a:pt x="31848" y="16021"/>
                    <a:pt x="134462" y="204650"/>
                    <a:pt x="135217" y="434778"/>
                  </a:cubicBezTo>
                  <a:cubicBezTo>
                    <a:pt x="135971" y="583419"/>
                    <a:pt x="71837" y="782612"/>
                    <a:pt x="69574" y="790911"/>
                  </a:cubicBezTo>
                  <a:cubicBezTo>
                    <a:pt x="67310" y="798456"/>
                    <a:pt x="61274" y="802984"/>
                    <a:pt x="55238" y="802984"/>
                  </a:cubicBezTo>
                  <a:close/>
                </a:path>
              </a:pathLst>
            </a:custGeom>
            <a:solidFill>
              <a:schemeClr val="accent4">
                <a:alpha val="20000"/>
              </a:schemeClr>
            </a:solidFill>
            <a:ln w="7527" cap="flat">
              <a:noFill/>
              <a:prstDash val="solid"/>
              <a:miter/>
            </a:ln>
          </p:spPr>
          <p:txBody>
            <a:bodyPr rtlCol="0" anchor="ctr"/>
            <a:lstStyle/>
            <a:p>
              <a:endParaRPr lang="en-US"/>
            </a:p>
          </p:txBody>
        </p:sp>
      </p:grpSp>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AA1977E1-8EBA-4FB3-BD81-F99F9B436483}"/>
              </a:ext>
            </a:extLst>
          </p:cNvPr>
          <p:cNvGrpSpPr/>
          <p:nvPr userDrawn="1"/>
        </p:nvGrpSpPr>
        <p:grpSpPr>
          <a:xfrm>
            <a:off x="5621646" y="2868700"/>
            <a:ext cx="6563763" cy="3854458"/>
            <a:chOff x="2778815" y="839035"/>
            <a:chExt cx="6634370" cy="3895921"/>
          </a:xfrm>
        </p:grpSpPr>
        <p:sp>
          <p:nvSpPr>
            <p:cNvPr id="3" name="Freeform: Shape 2">
              <a:extLst>
                <a:ext uri="{FF2B5EF4-FFF2-40B4-BE49-F238E27FC236}">
                  <a16:creationId xmlns:a16="http://schemas.microsoft.com/office/drawing/2014/main" id="{417CFA83-917B-495D-82DB-930217515177}"/>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p>
          </p:txBody>
        </p:sp>
        <p:grpSp>
          <p:nvGrpSpPr>
            <p:cNvPr id="4" name="Group 3">
              <a:extLst>
                <a:ext uri="{FF2B5EF4-FFF2-40B4-BE49-F238E27FC236}">
                  <a16:creationId xmlns:a16="http://schemas.microsoft.com/office/drawing/2014/main" id="{F27863D9-A4DD-4B4F-892C-49E2446B8094}"/>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5" name="Straight Connector 4">
                <a:extLst>
                  <a:ext uri="{FF2B5EF4-FFF2-40B4-BE49-F238E27FC236}">
                    <a16:creationId xmlns:a16="http://schemas.microsoft.com/office/drawing/2014/main" id="{D701112F-6693-41AA-B212-B1C09500C3ED}"/>
                  </a:ext>
                </a:extLst>
              </p:cNvPr>
              <p:cNvCxnSpPr>
                <a:cxnSpLocks/>
                <a:stCxn id="37" idx="7"/>
                <a:endCxn id="63"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170E66-4151-475F-A374-620B24685168}"/>
                  </a:ext>
                </a:extLst>
              </p:cNvPr>
              <p:cNvCxnSpPr>
                <a:cxnSpLocks/>
                <a:stCxn id="35" idx="4"/>
                <a:endCxn id="47"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DADE5D-8663-4BCD-AD9D-A8951D4DDBD3}"/>
                  </a:ext>
                </a:extLst>
              </p:cNvPr>
              <p:cNvCxnSpPr>
                <a:cxnSpLocks/>
                <a:stCxn id="40" idx="2"/>
                <a:endCxn id="45"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90CBC8-A822-4F38-943C-7BF2EDC8571B}"/>
                  </a:ext>
                </a:extLst>
              </p:cNvPr>
              <p:cNvCxnSpPr>
                <a:cxnSpLocks/>
                <a:stCxn id="47" idx="5"/>
                <a:endCxn id="40"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214AAA-BCDE-4FBC-9496-9DF50D617198}"/>
                  </a:ext>
                </a:extLst>
              </p:cNvPr>
              <p:cNvCxnSpPr>
                <a:cxnSpLocks/>
                <a:stCxn id="35" idx="5"/>
                <a:endCxn id="46"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5D67F2-9B47-44F7-BDF7-A3BEDC7FB2E1}"/>
                  </a:ext>
                </a:extLst>
              </p:cNvPr>
              <p:cNvCxnSpPr>
                <a:cxnSpLocks/>
                <a:stCxn id="40" idx="0"/>
                <a:endCxn id="46"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7C5B3D-9C60-4D12-BF2A-8E335D2F1F90}"/>
                  </a:ext>
                </a:extLst>
              </p:cNvPr>
              <p:cNvCxnSpPr>
                <a:cxnSpLocks/>
                <a:stCxn id="47" idx="3"/>
                <a:endCxn id="45"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D41F86-4C2C-47A0-8048-DF04C7B34C42}"/>
                  </a:ext>
                </a:extLst>
              </p:cNvPr>
              <p:cNvCxnSpPr>
                <a:cxnSpLocks/>
                <a:stCxn id="35" idx="6"/>
                <a:endCxn id="44"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4A2619-C408-49F2-99D8-FD9A604BED3F}"/>
                  </a:ext>
                </a:extLst>
              </p:cNvPr>
              <p:cNvCxnSpPr>
                <a:cxnSpLocks/>
                <a:stCxn id="40" idx="7"/>
                <a:endCxn id="42"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2EEE48-8691-4FE8-BAA0-06D51AA69EDD}"/>
                  </a:ext>
                </a:extLst>
              </p:cNvPr>
              <p:cNvCxnSpPr>
                <a:cxnSpLocks/>
                <a:stCxn id="47" idx="6"/>
                <a:endCxn id="46"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F7ADDB-C692-4225-8E48-4B4A505C2330}"/>
                  </a:ext>
                </a:extLst>
              </p:cNvPr>
              <p:cNvCxnSpPr>
                <a:cxnSpLocks/>
                <a:stCxn id="39" idx="0"/>
                <a:endCxn id="45"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D2C669-DC7A-4375-BF97-D89D6EA64B82}"/>
                  </a:ext>
                </a:extLst>
              </p:cNvPr>
              <p:cNvCxnSpPr>
                <a:cxnSpLocks/>
                <a:stCxn id="46" idx="6"/>
                <a:endCxn id="42"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7528A9-C11A-487B-9006-BB91060F82B6}"/>
                  </a:ext>
                </a:extLst>
              </p:cNvPr>
              <p:cNvCxnSpPr>
                <a:cxnSpLocks/>
                <a:stCxn id="41" idx="1"/>
                <a:endCxn id="42"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4C2FC6-6DBB-4501-920F-4BA4C7AB8E91}"/>
                  </a:ext>
                </a:extLst>
              </p:cNvPr>
              <p:cNvCxnSpPr>
                <a:cxnSpLocks/>
                <a:stCxn id="44" idx="6"/>
                <a:endCxn id="42"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171836-A282-4C74-9858-89ADFF164EA4}"/>
                  </a:ext>
                </a:extLst>
              </p:cNvPr>
              <p:cNvCxnSpPr>
                <a:cxnSpLocks/>
                <a:stCxn id="44" idx="7"/>
                <a:endCxn id="43"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1BB34B-5505-47EB-BCBD-757368CCE7F2}"/>
                  </a:ext>
                </a:extLst>
              </p:cNvPr>
              <p:cNvCxnSpPr>
                <a:cxnSpLocks/>
                <a:stCxn id="43" idx="5"/>
                <a:endCxn id="42"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F8D6E8-F9CE-4A6A-AF42-44581F38E70E}"/>
                  </a:ext>
                </a:extLst>
              </p:cNvPr>
              <p:cNvCxnSpPr>
                <a:cxnSpLocks/>
                <a:stCxn id="43" idx="6"/>
                <a:endCxn id="59"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4EF39A-4FD8-4970-A080-075036105622}"/>
                  </a:ext>
                </a:extLst>
              </p:cNvPr>
              <p:cNvCxnSpPr>
                <a:cxnSpLocks/>
                <a:stCxn id="36" idx="1"/>
                <a:endCxn id="63"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9F5AB3-999C-4ABB-B877-EF370B1F0AE8}"/>
                  </a:ext>
                </a:extLst>
              </p:cNvPr>
              <p:cNvCxnSpPr>
                <a:cxnSpLocks/>
                <a:stCxn id="45" idx="2"/>
                <a:endCxn id="36"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69131-C366-4407-A168-51BD5788EF67}"/>
                  </a:ext>
                </a:extLst>
              </p:cNvPr>
              <p:cNvCxnSpPr>
                <a:cxnSpLocks/>
                <a:stCxn id="39" idx="1"/>
                <a:endCxn id="36"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286532-50E6-4F75-99C6-15D97C127223}"/>
                  </a:ext>
                </a:extLst>
              </p:cNvPr>
              <p:cNvCxnSpPr>
                <a:cxnSpLocks/>
                <a:stCxn id="38" idx="7"/>
                <a:endCxn id="36"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9BB812-E043-4F21-B23D-0938DC276B0B}"/>
                  </a:ext>
                </a:extLst>
              </p:cNvPr>
              <p:cNvCxnSpPr>
                <a:cxnSpLocks/>
                <a:stCxn id="37" idx="6"/>
                <a:endCxn id="36"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43916E-7E1D-4EEC-A426-87A335E0ABD6}"/>
                  </a:ext>
                </a:extLst>
              </p:cNvPr>
              <p:cNvCxnSpPr>
                <a:cxnSpLocks/>
                <a:stCxn id="50" idx="7"/>
                <a:endCxn id="37"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9864FE-EB7C-467F-8BBC-1868862716F6}"/>
                  </a:ext>
                </a:extLst>
              </p:cNvPr>
              <p:cNvCxnSpPr>
                <a:cxnSpLocks/>
                <a:stCxn id="50" idx="6"/>
                <a:endCxn id="38"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C125E4-B5B5-4890-BCCB-E57EC91967F0}"/>
                  </a:ext>
                </a:extLst>
              </p:cNvPr>
              <p:cNvCxnSpPr>
                <a:cxnSpLocks/>
                <a:stCxn id="38" idx="6"/>
                <a:endCxn id="39"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127C06-E4D2-4A92-B10C-E36D59FC50EB}"/>
                  </a:ext>
                </a:extLst>
              </p:cNvPr>
              <p:cNvCxnSpPr>
                <a:cxnSpLocks/>
                <a:stCxn id="39" idx="6"/>
                <a:endCxn id="40"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C1A7DF-2BEC-408E-ACC9-5D6FAD24C823}"/>
                  </a:ext>
                </a:extLst>
              </p:cNvPr>
              <p:cNvCxnSpPr>
                <a:cxnSpLocks/>
                <a:stCxn id="41" idx="3"/>
                <a:endCxn id="40"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48672F-BF80-44ED-A021-01EEF5177B96}"/>
                  </a:ext>
                </a:extLst>
              </p:cNvPr>
              <p:cNvCxnSpPr>
                <a:cxnSpLocks/>
                <a:stCxn id="44" idx="4"/>
                <a:endCxn id="46"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15EBB0-B545-4BFE-8459-0B06E215F36C}"/>
                  </a:ext>
                </a:extLst>
              </p:cNvPr>
              <p:cNvCxnSpPr>
                <a:cxnSpLocks/>
                <a:stCxn id="60" idx="2"/>
                <a:endCxn id="42"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B91D42-F604-40E0-B9E7-3721176D6D2F}"/>
                  </a:ext>
                </a:extLst>
              </p:cNvPr>
              <p:cNvCxnSpPr>
                <a:cxnSpLocks/>
                <a:stCxn id="42" idx="7"/>
                <a:endCxn id="59"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9D41AD5-DA60-4E86-A3DA-E921B0E0EAE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31AA549-E83D-4FF2-9CDD-708193785034}"/>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ED4B990-1D0F-46D9-BB56-ED187C1F60F1}"/>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BAF0326-C8B2-4BC2-87DA-208466310829}"/>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0DAB470-13F9-4092-A93C-2370166F1046}"/>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01256B3-B830-409C-8ACD-AA2FD216CA45}"/>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64989CC-1781-4E49-8142-E7CF3AA5C7F0}"/>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7BA6B71-2F54-4C1E-9B6D-9AB3ACE7C9BA}"/>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59BDD52-A5E7-4C31-9727-E48E4CA7DEC9}"/>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75609D5-7EF2-4A63-AF19-C9908588B329}"/>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14F09C3-896B-4855-89E5-52A478F8355D}"/>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3A74A5D-584B-4641-95BD-6A61C9751AF1}"/>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B04758D-FF90-4CCE-A6F7-0DACF0C1CDA6}"/>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45CA35A7-14CF-46D5-836B-28DE660D87F7}"/>
                  </a:ext>
                </a:extLst>
              </p:cNvPr>
              <p:cNvCxnSpPr>
                <a:cxnSpLocks/>
                <a:stCxn id="47" idx="2"/>
                <a:endCxn id="36"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6D585F-0242-4E3A-AA35-A3885EB15873}"/>
                  </a:ext>
                </a:extLst>
              </p:cNvPr>
              <p:cNvCxnSpPr>
                <a:cxnSpLocks/>
                <a:stCxn id="37" idx="4"/>
                <a:endCxn id="38"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0CB3583-40E0-4C85-807C-C44DBE37AFA4}"/>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EE8F8869-8447-4C44-AE3E-43FA3638AC11}"/>
                  </a:ext>
                </a:extLst>
              </p:cNvPr>
              <p:cNvCxnSpPr>
                <a:cxnSpLocks/>
                <a:stCxn id="50" idx="1"/>
                <a:endCxn id="58"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EE3C1B-6DB9-4948-BE6D-67EF64748C4E}"/>
                  </a:ext>
                </a:extLst>
              </p:cNvPr>
              <p:cNvCxnSpPr>
                <a:cxnSpLocks/>
                <a:stCxn id="58" idx="3"/>
                <a:endCxn id="37"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ED5FD6-2CD1-4F8C-B4CB-FCC1C8D47DEB}"/>
                  </a:ext>
                </a:extLst>
              </p:cNvPr>
              <p:cNvCxnSpPr>
                <a:cxnSpLocks/>
                <a:stCxn id="66" idx="6"/>
                <a:endCxn id="43"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20A007-7F6B-4E0F-BB95-D8377C947DA7}"/>
                  </a:ext>
                </a:extLst>
              </p:cNvPr>
              <p:cNvCxnSpPr>
                <a:cxnSpLocks/>
                <a:stCxn id="37" idx="1"/>
                <a:endCxn id="55"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582F386-4ED0-4FED-83A7-BC092F770343}"/>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33813097-B8B1-44A7-ABC5-E0DC0B9886DF}"/>
                  </a:ext>
                </a:extLst>
              </p:cNvPr>
              <p:cNvCxnSpPr>
                <a:cxnSpLocks/>
                <a:stCxn id="55" idx="6"/>
                <a:endCxn id="63"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C1B89C-1738-4B28-9CB3-39FA202C9659}"/>
                  </a:ext>
                </a:extLst>
              </p:cNvPr>
              <p:cNvCxnSpPr>
                <a:cxnSpLocks/>
                <a:stCxn id="58" idx="4"/>
                <a:endCxn id="55"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9533653-AF08-484A-BAE9-302CDA93673F}"/>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4A6CF41-3228-4968-A581-495854420353}"/>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D45A326-94DD-4A43-820B-88C78AD625DC}"/>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0F3AA682-705E-4EB1-A689-BC6702E693C2}"/>
                  </a:ext>
                </a:extLst>
              </p:cNvPr>
              <p:cNvCxnSpPr>
                <a:cxnSpLocks/>
                <a:stCxn id="60" idx="3"/>
                <a:endCxn id="41"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AE0BB0-6613-44F8-8706-E48203886D06}"/>
                  </a:ext>
                </a:extLst>
              </p:cNvPr>
              <p:cNvCxnSpPr>
                <a:cxnSpLocks/>
                <a:stCxn id="59" idx="4"/>
                <a:endCxn id="60"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35A9AA9D-7A6A-4B96-9AC9-711A161D4068}"/>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E887459B-4D85-4BEE-B411-2A54C6DFCAFD}"/>
                  </a:ext>
                </a:extLst>
              </p:cNvPr>
              <p:cNvCxnSpPr>
                <a:cxnSpLocks/>
                <a:stCxn id="35" idx="3"/>
                <a:endCxn id="36"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6C72A3-9552-46E4-ADCE-BD50545C3160}"/>
                  </a:ext>
                </a:extLst>
              </p:cNvPr>
              <p:cNvCxnSpPr>
                <a:cxnSpLocks/>
                <a:stCxn id="35" idx="1"/>
                <a:endCxn id="63"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5422202-EA3F-4ECF-AB7E-8B75C6A3C0A5}"/>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BD39E096-1611-4ED3-81BC-F58D009FC6D9}"/>
                  </a:ext>
                </a:extLst>
              </p:cNvPr>
              <p:cNvCxnSpPr>
                <a:cxnSpLocks/>
                <a:stCxn id="66" idx="5"/>
                <a:endCxn id="44"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B090C-A70F-416F-8255-C34496513CEF}"/>
                  </a:ext>
                </a:extLst>
              </p:cNvPr>
              <p:cNvCxnSpPr>
                <a:cxnSpLocks/>
                <a:stCxn id="66" idx="3"/>
                <a:endCxn id="35"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2852B0B-F3FD-4F9D-856A-EF2D27A641D6}"/>
                  </a:ext>
                </a:extLst>
              </p:cNvPr>
              <p:cNvCxnSpPr>
                <a:cxnSpLocks/>
                <a:stCxn id="66"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2AD486-3C05-478F-85C4-C00BCF2E5C74}"/>
              </a:ext>
            </a:extLst>
          </p:cNvPr>
          <p:cNvGrpSpPr/>
          <p:nvPr userDrawn="1"/>
        </p:nvGrpSpPr>
        <p:grpSpPr>
          <a:xfrm>
            <a:off x="1933166" y="0"/>
            <a:ext cx="11502915" cy="6750703"/>
            <a:chOff x="2687161" y="3731096"/>
            <a:chExt cx="5158677" cy="3027467"/>
          </a:xfrm>
          <a:solidFill>
            <a:schemeClr val="bg1">
              <a:alpha val="20000"/>
            </a:schemeClr>
          </a:solidFill>
        </p:grpSpPr>
        <p:sp>
          <p:nvSpPr>
            <p:cNvPr id="3" name="Freeform: Shape 2">
              <a:extLst>
                <a:ext uri="{FF2B5EF4-FFF2-40B4-BE49-F238E27FC236}">
                  <a16:creationId xmlns:a16="http://schemas.microsoft.com/office/drawing/2014/main" id="{24C34644-FB4F-47E1-B7C7-17F28D1EF126}"/>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F0BECD5-F43C-4BC7-BF77-4D2FF68EDE1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A302A40-7D7F-42B3-8A4B-F30B655EF17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BEEAE61-F665-4622-B783-9A52E168FB9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2EB165D-2E31-4A7C-BAE0-4D0792FD6D83}"/>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CCCAF8A-2893-420C-A29B-7DC3E92A8A37}"/>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21A2092-184E-4D4E-B8D2-0F6414082211}"/>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D2E5000-D573-427D-BE7C-A058C52D544A}"/>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7B0F955-B41C-4207-AFF4-9CFB2A839DE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9840B61-F2CE-48A2-92C8-40BEB5E242A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C9303DB-C0CC-421B-825E-1E78C2841953}"/>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88F0F5D-3838-4844-954B-E57C9DB1C149}"/>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B6A446E-EF00-4BED-99D0-58C711E19E7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3C48637-EC3C-4917-A9E5-A04A93AE8C9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A39E4C1-F953-4ED1-95D7-083CE6626196}"/>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95E5709-5BE6-4A42-A843-FCE8F7DC6EEC}"/>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CF8E3C9-0469-487E-B5F4-05C84955A8DC}"/>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CD88A78-C98D-4362-B67C-4BEB33ADBA78}"/>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81BBE22-2155-4ED6-9F0A-C60AD694F46B}"/>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30B1CA7-7F54-43A4-8B8D-61028D25FEAB}"/>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C6AD075-42E6-4117-B2D0-C79E4E7004CC}"/>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1C8F713-3D45-44ED-98B5-FB70A6EE6BF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8AEFFB6-79E5-4D93-ABC6-4CEFEB0C1BF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CCA8596-E37E-42BB-8113-01D84485D525}"/>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849A88D-4C4B-4AAD-90CC-FEFB22A676E5}"/>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A4BC04C-60B5-46D2-96B2-9BCA2052D244}"/>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806A899-602B-471D-A594-547AF6197AA3}"/>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CDF86B5-969F-4BBF-B1C2-CB98E63927BC}"/>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ED341F7-1D69-4DFF-961D-5D932A7672E7}"/>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4B3944F-1AFC-4AF5-80FA-65A8EB58909F}"/>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CC0DB8C-F193-4E46-858E-BA1B37D5B0D5}"/>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9A7EA0-2833-49B0-9823-9E84D0FBFD22}"/>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60E8C16-743C-4D5F-8A50-755B1D1FA859}"/>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CF774F5-74F4-4C05-BB04-167B33ECB39A}"/>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3D053FD-3AE6-494C-9BDC-3092574C809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BEEDC3A-4E64-41B3-B131-DA51FDCD308B}"/>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94BF2E0-303B-4D1B-BC46-3F6BF8403BB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0AABF35-D9A0-4C17-A158-622FB976A301}"/>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790D735-2201-47A2-AF99-0661D5AD948E}"/>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BD61719-1EA5-4853-AB53-4A123FE9507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5C73BFC-A983-4592-BF72-1BAE02741935}"/>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6AEDD92-BFCE-46C8-9E6D-3A4AF394328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3E48FEA-6380-47CA-871E-65250EDB32C0}"/>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BC6C349-4DCD-400C-B984-03883C76DD5B}"/>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19F12CC-88D1-4555-A37A-5CBBCCB2500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700FCD7-14C8-4C40-ACC1-CFCC4A342F35}"/>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E3B51BF-33AE-4A42-A61A-9ADFAEE981F3}"/>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4974F89-4C39-466B-A62A-1322B9D0A64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14C963B-092A-44CE-9593-57E7BF38ADFD}"/>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3FB671F-8F8C-4235-9A05-19D35EC40D74}"/>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0F917CA-6007-46E4-B676-6E8DBE6795BA}"/>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73AEA5D-70DC-42F9-AF96-179F9DEAF2BE}"/>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FC27D76-A9E2-4DFE-A008-D171EF99E775}"/>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4E1AD02-A5C0-4976-A156-FCDD054F6B9C}"/>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C4E426B-27B9-435B-9A18-641DD4E8D4E7}"/>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6904A9B-E4D3-4A43-A493-A6299AFFA973}"/>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36C5A0E-9E5B-410A-93D7-BD898DA7A1DD}"/>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92ED490-3948-4575-96BD-F68B6D0B5F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C9FD75F-1998-48CB-8476-7C3764C225D3}"/>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E30551D-A4CB-43E7-883D-DAF48D35F10F}"/>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086C427-29AD-403B-9FD2-F12C125580A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51D8B00-F57F-4EE8-BF31-C4C6F214CCA0}"/>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5CA207F-CDED-4C6E-A8E9-F51AAC085BC0}"/>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730CBA3-E82B-4859-8C91-90154E98C0C4}"/>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FC5FA34-AA13-4B45-A6FF-027CE8CE8F2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78A3E12-AA48-4EC2-ADAB-F2E0642F712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F99E765-4263-4BE5-8199-A6948CDB795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87C2E4D3-75A6-4EB1-A48B-19A7A0F42E2D}"/>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0E8FD36-D2C1-49B3-A7FD-143320EEF267}"/>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36245E7-A6CC-4BCD-85D3-276064EFF2E2}"/>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09AEADD-D3AC-4F09-86EC-B7E0A9BF618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0E7C330-C1F3-4665-A86A-C368576FAD3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2B33E07-B204-4CB4-9F71-7F11CE4188D6}"/>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39E93F1-EC4B-475F-84B0-779E6B7F4F3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719A2A2-117E-4016-B531-9D89E36D78E8}"/>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501DC8C-AF62-4B05-9145-4CA86322B571}"/>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F10C1198-C9EB-4A8E-BAB1-45AA9EA9C862}"/>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DAD08FA-5485-432D-894D-6E54DF43530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92D01A4-15CB-4578-80DA-B26D0534CBEA}"/>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A329E42-BF77-4796-A372-923152B4FBF9}"/>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FB8B834-D5E7-49E3-BE79-271E01C9D27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9C050F-32FB-453A-B01A-A765694D0F38}"/>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D02E9F4-FD1A-456D-81EE-72B401AF919A}"/>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92BEA82-D200-40ED-8835-3C52E7829AAC}"/>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386BCE6-50B2-4AA1-928F-16E6776863A9}"/>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34D25D-CBFF-4558-B5E8-5F3B04B99118}"/>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A722368-C159-47BF-9307-E262F79F000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D094126-E9C2-400C-8425-094A13D26478}"/>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25C7B0F-8DAF-42B8-8C6B-911410C900A6}"/>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DAAEA52-E11C-483C-9309-EA9A8E9697B3}"/>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467DF2A-C120-4753-9540-E3A881B80311}"/>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7807473-2FEA-44A9-9503-3569101400E9}"/>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98844DC-1498-40A7-B110-608633DAE251}"/>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F72A440-ED67-4F16-A3E8-C181F88401EB}"/>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1805DE8-FC39-4741-BB9F-F04D28F23D17}"/>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90E7FE7-C675-4BD2-BA9E-7CBA8D3396DE}"/>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9212B2C-9016-4562-AC40-9EE118F58D4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FE91EC19-99E7-4B37-A4B4-3D63AED0FABA}"/>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8454DF0-1A65-4CC8-8A9C-BAF98DA39FB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7549BFA-36EB-4CAB-8EC8-B42C37A60358}"/>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750F235-7F2B-4F1D-9E3E-672006CA1977}"/>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D029E22-BE17-4528-88D0-184A3A8766B9}"/>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4A52BC9-E9E6-4323-AF2B-B04B1041CF8C}"/>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0E05F73-F85F-465F-9A21-76C3E9F96F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081410A-403D-4849-93CC-56ED581AB2D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68B6854-6348-49DC-8E84-6574BF86354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E8FDA10-23C3-44B3-9AFB-3DC1F41151B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B6DF835-CA71-4956-9040-0ACBCAB13834}"/>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9040156-DB52-4C7C-AAB9-0AD33706332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D07C7A2-DC00-40A4-928F-FC54969E447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CFDDABD-C98E-46E3-A2BE-D0CF0232B3AC}"/>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E590CC2-6CB2-4014-8284-BB0D283F3222}"/>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grpSp>
        <p:nvGrpSpPr>
          <p:cNvPr id="190" name="Group 189">
            <a:extLst>
              <a:ext uri="{FF2B5EF4-FFF2-40B4-BE49-F238E27FC236}">
                <a16:creationId xmlns:a16="http://schemas.microsoft.com/office/drawing/2014/main" id="{402F1637-7A0B-4503-A9A6-F797B9CF69E8}"/>
              </a:ext>
            </a:extLst>
          </p:cNvPr>
          <p:cNvGrpSpPr/>
          <p:nvPr userDrawn="1"/>
        </p:nvGrpSpPr>
        <p:grpSpPr>
          <a:xfrm flipH="1">
            <a:off x="2215636" y="219729"/>
            <a:ext cx="10244079" cy="6366945"/>
            <a:chOff x="-28777" y="-77352"/>
            <a:chExt cx="2646355" cy="1644774"/>
          </a:xfrm>
          <a:solidFill>
            <a:schemeClr val="bg1">
              <a:alpha val="20000"/>
            </a:schemeClr>
          </a:solidFill>
        </p:grpSpPr>
        <p:cxnSp>
          <p:nvCxnSpPr>
            <p:cNvPr id="191" name="Straight Connector 190">
              <a:extLst>
                <a:ext uri="{FF2B5EF4-FFF2-40B4-BE49-F238E27FC236}">
                  <a16:creationId xmlns:a16="http://schemas.microsoft.com/office/drawing/2014/main" id="{195CB08B-5786-499B-A3B1-F9FCC62905CD}"/>
                </a:ext>
              </a:extLst>
            </p:cNvPr>
            <p:cNvCxnSpPr>
              <a:cxnSpLocks/>
              <a:endCxn id="224" idx="5"/>
            </p:cNvCxnSpPr>
            <p:nvPr userDrawn="1"/>
          </p:nvCxnSpPr>
          <p:spPr>
            <a:xfrm>
              <a:off x="930152" y="838962"/>
              <a:ext cx="518388" cy="15188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F0DACCC-EA6F-4644-9264-51C2DC4AB7A8}"/>
                </a:ext>
              </a:extLst>
            </p:cNvPr>
            <p:cNvCxnSpPr>
              <a:cxnSpLocks/>
              <a:stCxn id="236" idx="3"/>
              <a:endCxn id="236" idx="1"/>
            </p:cNvCxnSpPr>
            <p:nvPr userDrawn="1"/>
          </p:nvCxnSpPr>
          <p:spPr>
            <a:xfrm>
              <a:off x="927404" y="794478"/>
              <a:ext cx="10012" cy="3688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4A8D38E-02C7-4F73-8617-9F75451495E6}"/>
                </a:ext>
              </a:extLst>
            </p:cNvPr>
            <p:cNvCxnSpPr>
              <a:cxnSpLocks/>
              <a:stCxn id="229" idx="2"/>
              <a:endCxn id="234" idx="6"/>
            </p:cNvCxnSpPr>
            <p:nvPr userDrawn="1"/>
          </p:nvCxnSpPr>
          <p:spPr>
            <a:xfrm>
              <a:off x="356983" y="366234"/>
              <a:ext cx="472728" cy="19735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3D578B-E2AF-43FE-B113-434AF1FB7A70}"/>
                </a:ext>
              </a:extLst>
            </p:cNvPr>
            <p:cNvCxnSpPr>
              <a:cxnSpLocks/>
              <a:stCxn id="236" idx="5"/>
              <a:endCxn id="229" idx="1"/>
            </p:cNvCxnSpPr>
            <p:nvPr userDrawn="1"/>
          </p:nvCxnSpPr>
          <p:spPr>
            <a:xfrm flipH="1" flipV="1">
              <a:off x="352822" y="398664"/>
              <a:ext cx="537699" cy="40582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638ECD8-C0DF-4CDB-AFC7-2285C5DB34B1}"/>
                </a:ext>
              </a:extLst>
            </p:cNvPr>
            <p:cNvCxnSpPr>
              <a:cxnSpLocks/>
              <a:stCxn id="224" idx="5"/>
              <a:endCxn id="224" idx="5"/>
            </p:cNvCxnSpPr>
            <p:nvPr userDrawn="1"/>
          </p:nvCxnSpPr>
          <p:spPr>
            <a:xfrm flipH="1">
              <a:off x="1448540" y="990842"/>
              <a:ext cx="0" cy="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0578DA3-588E-4763-B79D-F391E0BCD626}"/>
                </a:ext>
              </a:extLst>
            </p:cNvPr>
            <p:cNvCxnSpPr>
              <a:cxnSpLocks/>
              <a:stCxn id="229" idx="0"/>
              <a:endCxn id="235" idx="4"/>
            </p:cNvCxnSpPr>
            <p:nvPr userDrawn="1"/>
          </p:nvCxnSpPr>
          <p:spPr>
            <a:xfrm>
              <a:off x="326946" y="418653"/>
              <a:ext cx="217472" cy="48720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3BE1075-13F5-4752-A80A-A36F2FBD85D5}"/>
                </a:ext>
              </a:extLst>
            </p:cNvPr>
            <p:cNvCxnSpPr>
              <a:cxnSpLocks/>
              <a:stCxn id="236" idx="4"/>
              <a:endCxn id="234" idx="0"/>
            </p:cNvCxnSpPr>
            <p:nvPr userDrawn="1"/>
          </p:nvCxnSpPr>
          <p:spPr>
            <a:xfrm flipH="1" flipV="1">
              <a:off x="879451" y="592091"/>
              <a:ext cx="27438" cy="19975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7677CD6-829B-4F92-AC53-31FFC7B1CFAE}"/>
                </a:ext>
              </a:extLst>
            </p:cNvPr>
            <p:cNvCxnSpPr>
              <a:cxnSpLocks/>
              <a:stCxn id="224" idx="6"/>
              <a:endCxn id="233" idx="2"/>
            </p:cNvCxnSpPr>
            <p:nvPr userDrawn="1"/>
          </p:nvCxnSpPr>
          <p:spPr>
            <a:xfrm flipH="1">
              <a:off x="694963" y="1021399"/>
              <a:ext cx="758945" cy="19222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4CA0F22-FA94-4B77-946E-A723655FC7DE}"/>
                </a:ext>
              </a:extLst>
            </p:cNvPr>
            <p:cNvCxnSpPr>
              <a:cxnSpLocks/>
              <a:stCxn id="229" idx="7"/>
              <a:endCxn id="231" idx="3"/>
            </p:cNvCxnSpPr>
            <p:nvPr userDrawn="1"/>
          </p:nvCxnSpPr>
          <p:spPr>
            <a:xfrm flipH="1">
              <a:off x="199571" y="414492"/>
              <a:ext cx="94946" cy="71437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DAC99F1-5A4F-402F-9CF5-B615DE22D690}"/>
                </a:ext>
              </a:extLst>
            </p:cNvPr>
            <p:cNvCxnSpPr>
              <a:cxnSpLocks/>
              <a:stCxn id="236" idx="6"/>
              <a:endCxn id="235" idx="2"/>
            </p:cNvCxnSpPr>
            <p:nvPr userDrawn="1"/>
          </p:nvCxnSpPr>
          <p:spPr>
            <a:xfrm rot="9888766" flipV="1">
              <a:off x="569919" y="867396"/>
              <a:ext cx="325630" cy="150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28B9642-F06C-4055-9CCA-42F7095DB765}"/>
                </a:ext>
              </a:extLst>
            </p:cNvPr>
            <p:cNvCxnSpPr>
              <a:cxnSpLocks/>
              <a:stCxn id="228" idx="0"/>
              <a:endCxn id="234" idx="4"/>
            </p:cNvCxnSpPr>
            <p:nvPr userDrawn="1"/>
          </p:nvCxnSpPr>
          <p:spPr>
            <a:xfrm>
              <a:off x="809265" y="86803"/>
              <a:ext cx="48947" cy="4270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2E11B20-D792-4FEB-9E61-BB7E79FC19BD}"/>
                </a:ext>
              </a:extLst>
            </p:cNvPr>
            <p:cNvCxnSpPr>
              <a:cxnSpLocks/>
              <a:stCxn id="235" idx="6"/>
              <a:endCxn id="231" idx="2"/>
            </p:cNvCxnSpPr>
            <p:nvPr userDrawn="1"/>
          </p:nvCxnSpPr>
          <p:spPr>
            <a:xfrm rot="9888766" flipV="1">
              <a:off x="195812" y="982956"/>
              <a:ext cx="352331" cy="12652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ED787334-F808-4DF2-9E0C-AB99909F6D1F}"/>
                </a:ext>
              </a:extLst>
            </p:cNvPr>
            <p:cNvCxnSpPr>
              <a:cxnSpLocks/>
              <a:stCxn id="230" idx="0"/>
              <a:endCxn id="231" idx="4"/>
            </p:cNvCxnSpPr>
            <p:nvPr userDrawn="1"/>
          </p:nvCxnSpPr>
          <p:spPr>
            <a:xfrm>
              <a:off x="19075" y="733170"/>
              <a:ext cx="149723" cy="3917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886FC16-0F8C-4A4C-87BA-5C5E576CB104}"/>
                </a:ext>
              </a:extLst>
            </p:cNvPr>
            <p:cNvCxnSpPr>
              <a:cxnSpLocks/>
              <a:stCxn id="233" idx="1"/>
              <a:endCxn id="231" idx="5"/>
            </p:cNvCxnSpPr>
            <p:nvPr userDrawn="1"/>
          </p:nvCxnSpPr>
          <p:spPr>
            <a:xfrm flipH="1" flipV="1">
              <a:off x="144246" y="1143887"/>
              <a:ext cx="548085" cy="902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8D6AA6D-1AA6-4660-BEA1-9F5EA9F42933}"/>
                </a:ext>
              </a:extLst>
            </p:cNvPr>
            <p:cNvCxnSpPr>
              <a:cxnSpLocks/>
              <a:stCxn id="233" idx="7"/>
              <a:endCxn id="232" idx="3"/>
            </p:cNvCxnSpPr>
            <p:nvPr userDrawn="1"/>
          </p:nvCxnSpPr>
          <p:spPr>
            <a:xfrm flipH="1">
              <a:off x="408479" y="1244149"/>
              <a:ext cx="246968" cy="24756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710A02B-BBC5-4202-9322-E00B497FACAA}"/>
                </a:ext>
              </a:extLst>
            </p:cNvPr>
            <p:cNvCxnSpPr>
              <a:cxnSpLocks/>
              <a:stCxn id="232" idx="5"/>
              <a:endCxn id="231" idx="1"/>
            </p:cNvCxnSpPr>
            <p:nvPr userDrawn="1"/>
          </p:nvCxnSpPr>
          <p:spPr>
            <a:xfrm flipH="1" flipV="1">
              <a:off x="214589" y="1184194"/>
              <a:ext cx="138565" cy="32253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5D93A63-0DF0-464E-A030-3A2FFC5D8621}"/>
                </a:ext>
              </a:extLst>
            </p:cNvPr>
            <p:cNvCxnSpPr>
              <a:cxnSpLocks/>
              <a:stCxn id="232" idx="6"/>
            </p:cNvCxnSpPr>
            <p:nvPr userDrawn="1"/>
          </p:nvCxnSpPr>
          <p:spPr>
            <a:xfrm flipH="1" flipV="1">
              <a:off x="-21567" y="1483634"/>
              <a:ext cx="370772" cy="5387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177BC47-8C8D-49BD-B7A8-A359808A2A92}"/>
                </a:ext>
              </a:extLst>
            </p:cNvPr>
            <p:cNvCxnSpPr>
              <a:cxnSpLocks/>
              <a:stCxn id="225" idx="0"/>
              <a:endCxn id="224" idx="3"/>
            </p:cNvCxnSpPr>
            <p:nvPr userDrawn="1"/>
          </p:nvCxnSpPr>
          <p:spPr>
            <a:xfrm>
              <a:off x="1258667" y="571614"/>
              <a:ext cx="238243" cy="3884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AE52034-D3DF-499B-A1F7-D733D2B757E4}"/>
                </a:ext>
              </a:extLst>
            </p:cNvPr>
            <p:cNvCxnSpPr>
              <a:cxnSpLocks/>
              <a:stCxn id="234" idx="2"/>
              <a:endCxn id="225" idx="6"/>
            </p:cNvCxnSpPr>
            <p:nvPr userDrawn="1"/>
          </p:nvCxnSpPr>
          <p:spPr>
            <a:xfrm rot="9888766" flipH="1" flipV="1">
              <a:off x="913060" y="503264"/>
              <a:ext cx="288080" cy="7740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F0F2BED-0F01-4224-91B4-87132175A300}"/>
                </a:ext>
              </a:extLst>
            </p:cNvPr>
            <p:cNvCxnSpPr>
              <a:cxnSpLocks/>
              <a:stCxn id="228" idx="1"/>
              <a:endCxn id="225" idx="5"/>
            </p:cNvCxnSpPr>
            <p:nvPr userDrawn="1"/>
          </p:nvCxnSpPr>
          <p:spPr>
            <a:xfrm>
              <a:off x="833817" y="67836"/>
              <a:ext cx="376592" cy="4413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5795006-32E0-4D05-A0A7-456D39871687}"/>
                </a:ext>
              </a:extLst>
            </p:cNvPr>
            <p:cNvCxnSpPr>
              <a:cxnSpLocks/>
              <a:stCxn id="227" idx="7"/>
              <a:endCxn id="225" idx="3"/>
            </p:cNvCxnSpPr>
            <p:nvPr userDrawn="1"/>
          </p:nvCxnSpPr>
          <p:spPr>
            <a:xfrm flipH="1">
              <a:off x="1268714" y="-22350"/>
              <a:ext cx="275423" cy="5156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6DA37F0-C777-4995-8EE7-5281037BB5FF}"/>
                </a:ext>
              </a:extLst>
            </p:cNvPr>
            <p:cNvCxnSpPr>
              <a:cxnSpLocks/>
              <a:stCxn id="226" idx="6"/>
              <a:endCxn id="225" idx="2"/>
            </p:cNvCxnSpPr>
            <p:nvPr userDrawn="1"/>
          </p:nvCxnSpPr>
          <p:spPr>
            <a:xfrm rot="9888766">
              <a:off x="1290967" y="464377"/>
              <a:ext cx="408926" cy="7180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1AF0A8F-3729-41F7-9BF5-3B4A17A3EDB4}"/>
                </a:ext>
              </a:extLst>
            </p:cNvPr>
            <p:cNvCxnSpPr>
              <a:cxnSpLocks/>
              <a:stCxn id="239" idx="7"/>
              <a:endCxn id="226" idx="3"/>
            </p:cNvCxnSpPr>
            <p:nvPr userDrawn="1"/>
          </p:nvCxnSpPr>
          <p:spPr>
            <a:xfrm flipH="1">
              <a:off x="1761433" y="90002"/>
              <a:ext cx="398513" cy="34557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88EC35D-92A6-419C-8497-F1608BA4714D}"/>
                </a:ext>
              </a:extLst>
            </p:cNvPr>
            <p:cNvCxnSpPr>
              <a:cxnSpLocks/>
              <a:stCxn id="239" idx="6"/>
              <a:endCxn id="227" idx="2"/>
            </p:cNvCxnSpPr>
            <p:nvPr userDrawn="1"/>
          </p:nvCxnSpPr>
          <p:spPr>
            <a:xfrm flipH="1" flipV="1">
              <a:off x="1583653" y="-52878"/>
              <a:ext cx="563649" cy="1265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87B3C26-59F4-4E3C-AA1C-5BE91A7FD008}"/>
                </a:ext>
              </a:extLst>
            </p:cNvPr>
            <p:cNvCxnSpPr>
              <a:cxnSpLocks/>
            </p:cNvCxnSpPr>
            <p:nvPr userDrawn="1"/>
          </p:nvCxnSpPr>
          <p:spPr>
            <a:xfrm flipH="1" flipV="1">
              <a:off x="2051713" y="-72822"/>
              <a:ext cx="102012" cy="10976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869A1B8-4A34-4D32-B8CC-81A550A53E57}"/>
                </a:ext>
              </a:extLst>
            </p:cNvPr>
            <p:cNvCxnSpPr>
              <a:cxnSpLocks/>
              <a:stCxn id="227" idx="6"/>
              <a:endCxn id="228" idx="2"/>
            </p:cNvCxnSpPr>
            <p:nvPr userDrawn="1"/>
          </p:nvCxnSpPr>
          <p:spPr>
            <a:xfrm flipH="1">
              <a:off x="837766" y="-38718"/>
              <a:ext cx="693727" cy="7578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F4E99CE-346B-481B-818A-8401F049C963}"/>
                </a:ext>
              </a:extLst>
            </p:cNvPr>
            <p:cNvCxnSpPr>
              <a:cxnSpLocks/>
              <a:stCxn id="228" idx="6"/>
              <a:endCxn id="229" idx="3"/>
            </p:cNvCxnSpPr>
            <p:nvPr userDrawn="1"/>
          </p:nvCxnSpPr>
          <p:spPr>
            <a:xfrm flipH="1">
              <a:off x="336994" y="58302"/>
              <a:ext cx="422531" cy="2820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F350559-3DD8-4473-BB06-EC8579795CFD}"/>
                </a:ext>
              </a:extLst>
            </p:cNvPr>
            <p:cNvCxnSpPr>
              <a:cxnSpLocks/>
              <a:stCxn id="230" idx="2"/>
              <a:endCxn id="229" idx="6"/>
            </p:cNvCxnSpPr>
            <p:nvPr userDrawn="1"/>
          </p:nvCxnSpPr>
          <p:spPr>
            <a:xfrm flipV="1">
              <a:off x="38075" y="388616"/>
              <a:ext cx="236453" cy="31139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F4FC849-2E56-4046-88E5-22B199555434}"/>
                </a:ext>
              </a:extLst>
            </p:cNvPr>
            <p:cNvCxnSpPr>
              <a:cxnSpLocks/>
              <a:endCxn id="229" idx="5"/>
            </p:cNvCxnSpPr>
            <p:nvPr userDrawn="1"/>
          </p:nvCxnSpPr>
          <p:spPr>
            <a:xfrm>
              <a:off x="-6090" y="281927"/>
              <a:ext cx="284779" cy="7426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E86FEB0-6FD7-42F3-A63E-84D50CCE6228}"/>
                </a:ext>
              </a:extLst>
            </p:cNvPr>
            <p:cNvCxnSpPr>
              <a:cxnSpLocks/>
              <a:endCxn id="229" idx="3"/>
            </p:cNvCxnSpPr>
            <p:nvPr userDrawn="1"/>
          </p:nvCxnSpPr>
          <p:spPr>
            <a:xfrm flipH="1">
              <a:off x="336994" y="-38809"/>
              <a:ext cx="68920" cy="3791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19AF2DC-E3AF-4AA3-B805-1C3D8A837961}"/>
                </a:ext>
              </a:extLst>
            </p:cNvPr>
            <p:cNvCxnSpPr>
              <a:cxnSpLocks/>
              <a:stCxn id="233" idx="4"/>
              <a:endCxn id="235" idx="0"/>
            </p:cNvCxnSpPr>
            <p:nvPr userDrawn="1"/>
          </p:nvCxnSpPr>
          <p:spPr>
            <a:xfrm flipH="1" flipV="1">
              <a:off x="558578" y="958015"/>
              <a:ext cx="103225" cy="23660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396B8FB-FB61-47F9-ACB8-BB07E67D49E9}"/>
                </a:ext>
              </a:extLst>
            </p:cNvPr>
            <p:cNvCxnSpPr>
              <a:cxnSpLocks/>
              <a:endCxn id="231" idx="6"/>
            </p:cNvCxnSpPr>
            <p:nvPr userDrawn="1"/>
          </p:nvCxnSpPr>
          <p:spPr>
            <a:xfrm>
              <a:off x="-16940" y="1146159"/>
              <a:ext cx="157237" cy="2850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A9A329D-0542-4757-81AE-9EA9610E5ABB}"/>
                </a:ext>
              </a:extLst>
            </p:cNvPr>
            <p:cNvCxnSpPr>
              <a:cxnSpLocks/>
              <a:stCxn id="231" idx="7"/>
            </p:cNvCxnSpPr>
            <p:nvPr userDrawn="1"/>
          </p:nvCxnSpPr>
          <p:spPr>
            <a:xfrm flipH="1">
              <a:off x="-28777" y="1199212"/>
              <a:ext cx="188041" cy="2120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C9B0CC07-CB85-4FC4-BA09-33C76436DDFE}"/>
                </a:ext>
              </a:extLst>
            </p:cNvPr>
            <p:cNvSpPr/>
            <p:nvPr userDrawn="1"/>
          </p:nvSpPr>
          <p:spPr>
            <a:xfrm rot="8852236">
              <a:off x="1447574" y="959105"/>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6DA716E2-D13A-4B3F-B6A6-ADCAC2FCA75F}"/>
                </a:ext>
              </a:extLst>
            </p:cNvPr>
            <p:cNvSpPr/>
            <p:nvPr userDrawn="1"/>
          </p:nvSpPr>
          <p:spPr>
            <a:xfrm rot="9888766">
              <a:off x="1204756" y="487667"/>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216A2077-C5AC-4535-B5D2-831EA4462990}"/>
                </a:ext>
              </a:extLst>
            </p:cNvPr>
            <p:cNvSpPr/>
            <p:nvPr userDrawn="1"/>
          </p:nvSpPr>
          <p:spPr>
            <a:xfrm rot="9888766">
              <a:off x="1700743" y="430210"/>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E452520E-B449-4F5F-951A-D5671DDF1F93}"/>
                </a:ext>
              </a:extLst>
            </p:cNvPr>
            <p:cNvSpPr>
              <a:spLocks noChangeAspect="1"/>
            </p:cNvSpPr>
            <p:nvPr userDrawn="1"/>
          </p:nvSpPr>
          <p:spPr>
            <a:xfrm rot="9888766">
              <a:off x="1530549" y="-7282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A71B5E15-B4EC-44BC-B7E2-4489289357C4}"/>
                </a:ext>
              </a:extLst>
            </p:cNvPr>
            <p:cNvSpPr>
              <a:spLocks noChangeAspect="1"/>
            </p:cNvSpPr>
            <p:nvPr userDrawn="1"/>
          </p:nvSpPr>
          <p:spPr>
            <a:xfrm rot="9888766">
              <a:off x="758109" y="7146"/>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AA30D243-F209-447E-BAD1-3C363E7F52E8}"/>
                </a:ext>
              </a:extLst>
            </p:cNvPr>
            <p:cNvSpPr/>
            <p:nvPr userDrawn="1"/>
          </p:nvSpPr>
          <p:spPr>
            <a:xfrm rot="9888766">
              <a:off x="273036" y="334706"/>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FD55AE56-C2DD-4629-A50E-C76C7384FD50}"/>
                </a:ext>
              </a:extLst>
            </p:cNvPr>
            <p:cNvSpPr>
              <a:spLocks noChangeAspect="1"/>
            </p:cNvSpPr>
            <p:nvPr userDrawn="1"/>
          </p:nvSpPr>
          <p:spPr>
            <a:xfrm rot="9888766">
              <a:off x="-15029" y="680066"/>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7A5E28BC-142E-46D3-B05F-4F6165D4FF26}"/>
                </a:ext>
              </a:extLst>
            </p:cNvPr>
            <p:cNvSpPr/>
            <p:nvPr userDrawn="1"/>
          </p:nvSpPr>
          <p:spPr>
            <a:xfrm rot="9888766">
              <a:off x="138881" y="112350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FDBA8976-FB28-4760-AC0B-AA2315F84399}"/>
                </a:ext>
              </a:extLst>
            </p:cNvPr>
            <p:cNvSpPr/>
            <p:nvPr userDrawn="1"/>
          </p:nvSpPr>
          <p:spPr>
            <a:xfrm rot="9888766">
              <a:off x="347789" y="1486349"/>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8BF20349-4400-494A-9D64-FCC195EB266D}"/>
                </a:ext>
              </a:extLst>
            </p:cNvPr>
            <p:cNvSpPr>
              <a:spLocks noChangeAspect="1"/>
            </p:cNvSpPr>
            <p:nvPr userDrawn="1"/>
          </p:nvSpPr>
          <p:spPr>
            <a:xfrm rot="9888766">
              <a:off x="641859" y="119367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CBAA1505-C36C-4974-8017-14009FE9A8C7}"/>
                </a:ext>
              </a:extLst>
            </p:cNvPr>
            <p:cNvSpPr>
              <a:spLocks noChangeAspect="1"/>
            </p:cNvSpPr>
            <p:nvPr userDrawn="1"/>
          </p:nvSpPr>
          <p:spPr>
            <a:xfrm rot="9888766">
              <a:off x="828295" y="51243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91AD4310-0F28-4858-95C8-F85170B30F85}"/>
                </a:ext>
              </a:extLst>
            </p:cNvPr>
            <p:cNvSpPr>
              <a:spLocks noChangeAspect="1"/>
            </p:cNvSpPr>
            <p:nvPr userDrawn="1"/>
          </p:nvSpPr>
          <p:spPr>
            <a:xfrm rot="9888766">
              <a:off x="524474" y="904911"/>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64CBC16D-0F97-4928-B367-D42B0DFD5B2F}"/>
                </a:ext>
              </a:extLst>
            </p:cNvPr>
            <p:cNvSpPr>
              <a:spLocks noChangeAspect="1"/>
            </p:cNvSpPr>
            <p:nvPr userDrawn="1"/>
          </p:nvSpPr>
          <p:spPr>
            <a:xfrm rot="9888766">
              <a:off x="886945" y="79090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a:extLst>
                <a:ext uri="{FF2B5EF4-FFF2-40B4-BE49-F238E27FC236}">
                  <a16:creationId xmlns:a16="http://schemas.microsoft.com/office/drawing/2014/main" id="{EC9EFA6C-D60B-4D0F-80EB-0CD6E50054FC}"/>
                </a:ext>
              </a:extLst>
            </p:cNvPr>
            <p:cNvCxnSpPr>
              <a:cxnSpLocks/>
              <a:stCxn id="236" idx="2"/>
              <a:endCxn id="225" idx="7"/>
            </p:cNvCxnSpPr>
            <p:nvPr userDrawn="1"/>
          </p:nvCxnSpPr>
          <p:spPr>
            <a:xfrm rot="9888766" flipH="1">
              <a:off x="913165" y="609190"/>
              <a:ext cx="339955" cy="1599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1C098F1-CFE7-47DD-8096-D5283D5EB66B}"/>
                </a:ext>
              </a:extLst>
            </p:cNvPr>
            <p:cNvCxnSpPr>
              <a:cxnSpLocks/>
              <a:stCxn id="226" idx="4"/>
              <a:endCxn id="227" idx="1"/>
            </p:cNvCxnSpPr>
            <p:nvPr userDrawn="1"/>
          </p:nvCxnSpPr>
          <p:spPr>
            <a:xfrm flipH="1" flipV="1">
              <a:off x="1581021" y="-32362"/>
              <a:ext cx="149639" cy="46398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F4053F9F-CE64-48CE-BF34-DD32786A89A0}"/>
                </a:ext>
              </a:extLst>
            </p:cNvPr>
            <p:cNvSpPr>
              <a:spLocks noChangeAspect="1"/>
            </p:cNvSpPr>
            <p:nvPr userDrawn="1"/>
          </p:nvSpPr>
          <p:spPr>
            <a:xfrm rot="9888766">
              <a:off x="2146358" y="39530"/>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177D49F4-0AB0-4B23-A463-897739EBAC3B}"/>
                </a:ext>
              </a:extLst>
            </p:cNvPr>
            <p:cNvCxnSpPr>
              <a:cxnSpLocks/>
              <a:stCxn id="239" idx="3"/>
            </p:cNvCxnSpPr>
            <p:nvPr userDrawn="1"/>
          </p:nvCxnSpPr>
          <p:spPr>
            <a:xfrm flipV="1">
              <a:off x="2186818" y="-72822"/>
              <a:ext cx="51428" cy="1159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5884A83-7726-4453-A3C4-B914F70017E9}"/>
                </a:ext>
              </a:extLst>
            </p:cNvPr>
            <p:cNvCxnSpPr>
              <a:cxnSpLocks/>
              <a:stCxn id="239" idx="1"/>
              <a:endCxn id="248" idx="2"/>
            </p:cNvCxnSpPr>
            <p:nvPr userDrawn="1"/>
          </p:nvCxnSpPr>
          <p:spPr>
            <a:xfrm>
              <a:off x="2196830" y="79990"/>
              <a:ext cx="166170" cy="19780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8C723BB-907D-479D-93B6-36D6CBB6CE6F}"/>
                </a:ext>
              </a:extLst>
            </p:cNvPr>
            <p:cNvCxnSpPr>
              <a:cxnSpLocks/>
              <a:stCxn id="248" idx="3"/>
              <a:endCxn id="226" idx="2"/>
            </p:cNvCxnSpPr>
            <p:nvPr userDrawn="1"/>
          </p:nvCxnSpPr>
          <p:spPr>
            <a:xfrm flipH="1">
              <a:off x="1780400" y="299945"/>
              <a:ext cx="577138" cy="16018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E2CC91F-E0BE-4D02-AF3F-60360EF127F8}"/>
                </a:ext>
              </a:extLst>
            </p:cNvPr>
            <p:cNvCxnSpPr>
              <a:cxnSpLocks/>
              <a:stCxn id="258" idx="7"/>
              <a:endCxn id="232" idx="2"/>
            </p:cNvCxnSpPr>
            <p:nvPr userDrawn="1"/>
          </p:nvCxnSpPr>
          <p:spPr>
            <a:xfrm flipH="1" flipV="1">
              <a:off x="427446" y="1516266"/>
              <a:ext cx="674935" cy="2652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89713DF-FAE1-489F-89E5-956CFBD99126}"/>
                </a:ext>
              </a:extLst>
            </p:cNvPr>
            <p:cNvCxnSpPr>
              <a:cxnSpLocks/>
              <a:stCxn id="226" idx="1"/>
              <a:endCxn id="245" idx="4"/>
            </p:cNvCxnSpPr>
            <p:nvPr/>
          </p:nvCxnSpPr>
          <p:spPr>
            <a:xfrm>
              <a:off x="1776451" y="490900"/>
              <a:ext cx="440756" cy="2819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id="{26EC8522-1675-427E-94F3-2C086C2AE42C}"/>
                </a:ext>
              </a:extLst>
            </p:cNvPr>
            <p:cNvSpPr/>
            <p:nvPr/>
          </p:nvSpPr>
          <p:spPr>
            <a:xfrm rot="8852236">
              <a:off x="2203401" y="768190"/>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a:extLst>
                <a:ext uri="{FF2B5EF4-FFF2-40B4-BE49-F238E27FC236}">
                  <a16:creationId xmlns:a16="http://schemas.microsoft.com/office/drawing/2014/main" id="{C030C014-7CAD-4992-B006-BC3CC3E94EE1}"/>
                </a:ext>
              </a:extLst>
            </p:cNvPr>
            <p:cNvCxnSpPr>
              <a:cxnSpLocks/>
              <a:stCxn id="245" idx="6"/>
              <a:endCxn id="224" idx="1"/>
            </p:cNvCxnSpPr>
            <p:nvPr/>
          </p:nvCxnSpPr>
          <p:spPr>
            <a:xfrm flipH="1">
              <a:off x="1527680" y="813991"/>
              <a:ext cx="680377" cy="1944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877F3C7-C2C9-4594-82AB-D4BA460F9B78}"/>
                </a:ext>
              </a:extLst>
            </p:cNvPr>
            <p:cNvCxnSpPr>
              <a:cxnSpLocks/>
              <a:stCxn id="248" idx="4"/>
              <a:endCxn id="245" idx="2"/>
            </p:cNvCxnSpPr>
            <p:nvPr/>
          </p:nvCxnSpPr>
          <p:spPr>
            <a:xfrm flipH="1">
              <a:off x="2258351" y="319468"/>
              <a:ext cx="110986" cy="4625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B0FA9ADC-B97C-4452-9C39-8561A34F99CE}"/>
                </a:ext>
              </a:extLst>
            </p:cNvPr>
            <p:cNvSpPr/>
            <p:nvPr userDrawn="1"/>
          </p:nvSpPr>
          <p:spPr>
            <a:xfrm rot="2181221">
              <a:off x="2357200" y="265661"/>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B12FF840-1940-4991-9197-31AB8E873AA2}"/>
                </a:ext>
              </a:extLst>
            </p:cNvPr>
            <p:cNvCxnSpPr>
              <a:cxnSpLocks/>
            </p:cNvCxnSpPr>
            <p:nvPr userDrawn="1"/>
          </p:nvCxnSpPr>
          <p:spPr>
            <a:xfrm>
              <a:off x="-19709" y="-45798"/>
              <a:ext cx="321181" cy="38199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95B78714-3053-47FB-965C-129F3329A774}"/>
                </a:ext>
              </a:extLst>
            </p:cNvPr>
            <p:cNvSpPr/>
            <p:nvPr userDrawn="1"/>
          </p:nvSpPr>
          <p:spPr>
            <a:xfrm rot="8852236">
              <a:off x="2545972" y="-969"/>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29717339-8C94-4012-9AD0-F543E9863898}"/>
                </a:ext>
              </a:extLst>
            </p:cNvPr>
            <p:cNvCxnSpPr>
              <a:cxnSpLocks/>
              <a:stCxn id="250" idx="7"/>
              <a:endCxn id="248" idx="0"/>
            </p:cNvCxnSpPr>
            <p:nvPr userDrawn="1"/>
          </p:nvCxnSpPr>
          <p:spPr>
            <a:xfrm flipH="1">
              <a:off x="2404670" y="57928"/>
              <a:ext cx="164636" cy="21353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B3A7D82-B08B-4C3A-A170-493B0B173229}"/>
                </a:ext>
              </a:extLst>
            </p:cNvPr>
            <p:cNvCxnSpPr>
              <a:cxnSpLocks/>
              <a:stCxn id="250" idx="5"/>
              <a:endCxn id="239" idx="1"/>
            </p:cNvCxnSpPr>
            <p:nvPr userDrawn="1"/>
          </p:nvCxnSpPr>
          <p:spPr>
            <a:xfrm flipH="1">
              <a:off x="2196830" y="22365"/>
              <a:ext cx="349852" cy="5762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85B8945-08F4-4974-95D8-04D790E02605}"/>
                </a:ext>
              </a:extLst>
            </p:cNvPr>
            <p:cNvCxnSpPr>
              <a:cxnSpLocks/>
              <a:stCxn id="226" idx="0"/>
              <a:endCxn id="224" idx="2"/>
            </p:cNvCxnSpPr>
            <p:nvPr userDrawn="1"/>
          </p:nvCxnSpPr>
          <p:spPr>
            <a:xfrm flipH="1">
              <a:off x="1522313" y="509867"/>
              <a:ext cx="229586" cy="46801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7EB4363-3C85-49BE-A770-F61020D31F82}"/>
                </a:ext>
              </a:extLst>
            </p:cNvPr>
            <p:cNvCxnSpPr>
              <a:cxnSpLocks/>
              <a:stCxn id="233" idx="2"/>
              <a:endCxn id="236" idx="7"/>
            </p:cNvCxnSpPr>
            <p:nvPr userDrawn="1"/>
          </p:nvCxnSpPr>
          <p:spPr>
            <a:xfrm flipV="1">
              <a:off x="694963" y="841373"/>
              <a:ext cx="205570" cy="37224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95FFD773-EE7F-46B0-B281-7D7FB76B6741}"/>
                </a:ext>
              </a:extLst>
            </p:cNvPr>
            <p:cNvSpPr>
              <a:spLocks noChangeAspect="1"/>
            </p:cNvSpPr>
            <p:nvPr userDrawn="1"/>
          </p:nvSpPr>
          <p:spPr>
            <a:xfrm rot="9888766">
              <a:off x="1530549" y="134090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a:extLst>
                <a:ext uri="{FF2B5EF4-FFF2-40B4-BE49-F238E27FC236}">
                  <a16:creationId xmlns:a16="http://schemas.microsoft.com/office/drawing/2014/main" id="{4C7452A4-8B95-4C59-B502-AAC581D86D4F}"/>
                </a:ext>
              </a:extLst>
            </p:cNvPr>
            <p:cNvCxnSpPr>
              <a:cxnSpLocks/>
              <a:stCxn id="224" idx="0"/>
              <a:endCxn id="255" idx="3"/>
            </p:cNvCxnSpPr>
            <p:nvPr userDrawn="1"/>
          </p:nvCxnSpPr>
          <p:spPr>
            <a:xfrm>
              <a:off x="1509868" y="1033844"/>
              <a:ext cx="61140" cy="31064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A297717-61DD-4960-A894-FE2FA6057F25}"/>
                </a:ext>
              </a:extLst>
            </p:cNvPr>
            <p:cNvCxnSpPr>
              <a:cxnSpLocks/>
              <a:stCxn id="245" idx="6"/>
              <a:endCxn id="255" idx="2"/>
            </p:cNvCxnSpPr>
            <p:nvPr userDrawn="1"/>
          </p:nvCxnSpPr>
          <p:spPr>
            <a:xfrm flipH="1">
              <a:off x="1583653" y="813991"/>
              <a:ext cx="624405" cy="5468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8" name="Oval 257">
              <a:extLst>
                <a:ext uri="{FF2B5EF4-FFF2-40B4-BE49-F238E27FC236}">
                  <a16:creationId xmlns:a16="http://schemas.microsoft.com/office/drawing/2014/main" id="{09CEDB32-0412-465B-A0E4-F8DA8F2218CF}"/>
                </a:ext>
              </a:extLst>
            </p:cNvPr>
            <p:cNvSpPr>
              <a:spLocks noChangeAspect="1"/>
            </p:cNvSpPr>
            <p:nvPr userDrawn="1"/>
          </p:nvSpPr>
          <p:spPr>
            <a:xfrm rot="9888766">
              <a:off x="1088793" y="1492318"/>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a:extLst>
                <a:ext uri="{FF2B5EF4-FFF2-40B4-BE49-F238E27FC236}">
                  <a16:creationId xmlns:a16="http://schemas.microsoft.com/office/drawing/2014/main" id="{FDCC0E9D-E461-4D9E-B03C-2B49F5F43B7E}"/>
                </a:ext>
              </a:extLst>
            </p:cNvPr>
            <p:cNvCxnSpPr>
              <a:cxnSpLocks/>
              <a:stCxn id="224" idx="0"/>
              <a:endCxn id="258" idx="2"/>
            </p:cNvCxnSpPr>
            <p:nvPr userDrawn="1"/>
          </p:nvCxnSpPr>
          <p:spPr>
            <a:xfrm flipH="1">
              <a:off x="1141897" y="1033844"/>
              <a:ext cx="367971" cy="47841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BB17FE1-8A91-4832-AB27-61015B08DA49}"/>
                </a:ext>
              </a:extLst>
            </p:cNvPr>
            <p:cNvCxnSpPr>
              <a:cxnSpLocks/>
              <a:stCxn id="258" idx="5"/>
              <a:endCxn id="233" idx="1"/>
            </p:cNvCxnSpPr>
            <p:nvPr userDrawn="1"/>
          </p:nvCxnSpPr>
          <p:spPr>
            <a:xfrm flipH="1" flipV="1">
              <a:off x="692330" y="1234137"/>
              <a:ext cx="400039" cy="2717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88DF396-A2BE-46B5-BFD6-F6D74223752D}"/>
                </a:ext>
              </a:extLst>
            </p:cNvPr>
            <p:cNvCxnSpPr>
              <a:cxnSpLocks/>
              <a:stCxn id="255" idx="6"/>
              <a:endCxn id="258" idx="1"/>
            </p:cNvCxnSpPr>
            <p:nvPr userDrawn="1"/>
          </p:nvCxnSpPr>
          <p:spPr>
            <a:xfrm flipH="1">
              <a:off x="1139265" y="1375011"/>
              <a:ext cx="392228" cy="15776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1547166-5975-4BB2-9989-8B3589762C5B}"/>
                </a:ext>
              </a:extLst>
            </p:cNvPr>
            <p:cNvCxnSpPr>
              <a:cxnSpLocks/>
              <a:stCxn id="250" idx="3"/>
            </p:cNvCxnSpPr>
            <p:nvPr userDrawn="1"/>
          </p:nvCxnSpPr>
          <p:spPr>
            <a:xfrm flipV="1">
              <a:off x="2582245" y="-77352"/>
              <a:ext cx="35333" cy="7709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E0D6B95-E138-40CA-B279-3EE1E82A53CA}"/>
                </a:ext>
              </a:extLst>
            </p:cNvPr>
            <p:cNvCxnSpPr>
              <a:cxnSpLocks/>
              <a:stCxn id="250" idx="3"/>
            </p:cNvCxnSpPr>
            <p:nvPr userDrawn="1"/>
          </p:nvCxnSpPr>
          <p:spPr>
            <a:xfrm flipH="1" flipV="1">
              <a:off x="2394704" y="-72822"/>
              <a:ext cx="187541" cy="7256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2F11ABE-15EB-408F-B242-0F65F272F29E}"/>
                </a:ext>
              </a:extLst>
            </p:cNvPr>
            <p:cNvCxnSpPr>
              <a:cxnSpLocks/>
              <a:endCxn id="228" idx="4"/>
            </p:cNvCxnSpPr>
            <p:nvPr userDrawn="1"/>
          </p:nvCxnSpPr>
          <p:spPr>
            <a:xfrm>
              <a:off x="759525" y="-45799"/>
              <a:ext cx="28501" cy="543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72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E4D147-70D5-4465-A10C-B6ABA1CC0370}"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2436116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E4D147-70D5-4465-A10C-B6ABA1CC0370}"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1745653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E4D147-70D5-4465-A10C-B6ABA1CC0370}"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246047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78" name="Freeform: Shape 177">
            <a:extLst>
              <a:ext uri="{FF2B5EF4-FFF2-40B4-BE49-F238E27FC236}">
                <a16:creationId xmlns:a16="http://schemas.microsoft.com/office/drawing/2014/main" id="{B82F47A8-1E24-4BC4-A8D2-EE5E3734D269}"/>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p>
        </p:txBody>
      </p:sp>
      <p:grpSp>
        <p:nvGrpSpPr>
          <p:cNvPr id="179" name="Group 178">
            <a:extLst>
              <a:ext uri="{FF2B5EF4-FFF2-40B4-BE49-F238E27FC236}">
                <a16:creationId xmlns:a16="http://schemas.microsoft.com/office/drawing/2014/main" id="{6656FFC4-E518-4540-843A-46C7961DCFF1}"/>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180" name="Straight Connector 179">
              <a:extLst>
                <a:ext uri="{FF2B5EF4-FFF2-40B4-BE49-F238E27FC236}">
                  <a16:creationId xmlns:a16="http://schemas.microsoft.com/office/drawing/2014/main" id="{DE8DA031-6EF8-4E4D-8670-BFC5635F75C3}"/>
                </a:ext>
              </a:extLst>
            </p:cNvPr>
            <p:cNvCxnSpPr>
              <a:cxnSpLocks/>
              <a:stCxn id="212" idx="7"/>
              <a:endCxn id="238"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49A0F3B-1B78-42BE-AA51-B7766D1694A3}"/>
                </a:ext>
              </a:extLst>
            </p:cNvPr>
            <p:cNvCxnSpPr>
              <a:cxnSpLocks/>
              <a:stCxn id="210" idx="4"/>
              <a:endCxn id="222"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A01CB24-1156-43C5-A48F-9F6C1192FBB1}"/>
                </a:ext>
              </a:extLst>
            </p:cNvPr>
            <p:cNvCxnSpPr>
              <a:cxnSpLocks/>
              <a:stCxn id="215" idx="2"/>
              <a:endCxn id="220"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9C58467-6E81-4F5F-8F5C-00E690383D82}"/>
                </a:ext>
              </a:extLst>
            </p:cNvPr>
            <p:cNvCxnSpPr>
              <a:cxnSpLocks/>
              <a:stCxn id="222" idx="5"/>
              <a:endCxn id="215"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F2288DD-309C-4E75-ABE9-3B75D9339F4B}"/>
                </a:ext>
              </a:extLst>
            </p:cNvPr>
            <p:cNvCxnSpPr>
              <a:cxnSpLocks/>
              <a:stCxn id="210" idx="5"/>
              <a:endCxn id="221"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D059D1F-2BD0-4C77-9EDF-EDD40F0233AE}"/>
                </a:ext>
              </a:extLst>
            </p:cNvPr>
            <p:cNvCxnSpPr>
              <a:cxnSpLocks/>
              <a:stCxn id="215" idx="0"/>
              <a:endCxn id="221"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5235DF4-1C28-411A-AB27-14A6092F4393}"/>
                </a:ext>
              </a:extLst>
            </p:cNvPr>
            <p:cNvCxnSpPr>
              <a:cxnSpLocks/>
              <a:stCxn id="222" idx="3"/>
              <a:endCxn id="220"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066E4D7-C0F3-4258-A974-29D3EF580609}"/>
                </a:ext>
              </a:extLst>
            </p:cNvPr>
            <p:cNvCxnSpPr>
              <a:cxnSpLocks/>
              <a:stCxn id="210" idx="6"/>
              <a:endCxn id="219"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754C885-65F3-4A2A-8750-3D739B7282CF}"/>
                </a:ext>
              </a:extLst>
            </p:cNvPr>
            <p:cNvCxnSpPr>
              <a:cxnSpLocks/>
              <a:stCxn id="215" idx="7"/>
              <a:endCxn id="217"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82B3ECB-19FB-444E-8B72-B4E55C81892C}"/>
                </a:ext>
              </a:extLst>
            </p:cNvPr>
            <p:cNvCxnSpPr>
              <a:cxnSpLocks/>
              <a:stCxn id="222" idx="6"/>
              <a:endCxn id="221"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45064C5-B0CA-4970-90F3-0FC564416FA7}"/>
                </a:ext>
              </a:extLst>
            </p:cNvPr>
            <p:cNvCxnSpPr>
              <a:cxnSpLocks/>
              <a:stCxn id="214" idx="0"/>
              <a:endCxn id="220"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8B81BA0-5922-4954-A73C-DEAB03E17FFA}"/>
                </a:ext>
              </a:extLst>
            </p:cNvPr>
            <p:cNvCxnSpPr>
              <a:cxnSpLocks/>
              <a:stCxn id="221" idx="6"/>
              <a:endCxn id="217"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16EA8A4-60E5-48E8-AFF1-F94DB4F30E6E}"/>
                </a:ext>
              </a:extLst>
            </p:cNvPr>
            <p:cNvCxnSpPr>
              <a:cxnSpLocks/>
              <a:stCxn id="216" idx="1"/>
              <a:endCxn id="217"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1D4C7EB-0845-416F-9521-CB5E3B1CA6D8}"/>
                </a:ext>
              </a:extLst>
            </p:cNvPr>
            <p:cNvCxnSpPr>
              <a:cxnSpLocks/>
              <a:stCxn id="219" idx="6"/>
              <a:endCxn id="217"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E7AFE94-7D9D-4385-A354-7E58C1366CBD}"/>
                </a:ext>
              </a:extLst>
            </p:cNvPr>
            <p:cNvCxnSpPr>
              <a:cxnSpLocks/>
              <a:stCxn id="219" idx="7"/>
              <a:endCxn id="218"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8A3F1BB-26CA-4F8C-8261-61453B375D77}"/>
                </a:ext>
              </a:extLst>
            </p:cNvPr>
            <p:cNvCxnSpPr>
              <a:cxnSpLocks/>
              <a:stCxn id="218" idx="5"/>
              <a:endCxn id="217"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4F5FA0C-6058-454A-A664-2DBD9674753D}"/>
                </a:ext>
              </a:extLst>
            </p:cNvPr>
            <p:cNvCxnSpPr>
              <a:cxnSpLocks/>
              <a:stCxn id="218" idx="6"/>
              <a:endCxn id="234"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2A95DB6-5A96-4E1F-BC6D-EAA323D702D6}"/>
                </a:ext>
              </a:extLst>
            </p:cNvPr>
            <p:cNvCxnSpPr>
              <a:cxnSpLocks/>
              <a:stCxn id="211" idx="1"/>
              <a:endCxn id="238"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B56C71A-90B9-4DFC-8998-BB5BC3A6BD76}"/>
                </a:ext>
              </a:extLst>
            </p:cNvPr>
            <p:cNvCxnSpPr>
              <a:cxnSpLocks/>
              <a:stCxn id="220" idx="2"/>
              <a:endCxn id="211"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9D57DBE-4765-4EB2-A425-113065B6C083}"/>
                </a:ext>
              </a:extLst>
            </p:cNvPr>
            <p:cNvCxnSpPr>
              <a:cxnSpLocks/>
              <a:stCxn id="214" idx="1"/>
              <a:endCxn id="211"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F087453-AA38-426D-9575-65D89F5413F5}"/>
                </a:ext>
              </a:extLst>
            </p:cNvPr>
            <p:cNvCxnSpPr>
              <a:cxnSpLocks/>
              <a:stCxn id="213" idx="7"/>
              <a:endCxn id="211"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D8AD9D4-EC08-4D2D-A983-40B1F3E3551E}"/>
                </a:ext>
              </a:extLst>
            </p:cNvPr>
            <p:cNvCxnSpPr>
              <a:cxnSpLocks/>
              <a:stCxn id="212" idx="6"/>
              <a:endCxn id="211"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0D83F69-4C1E-4EB3-B300-71CA6FEEB424}"/>
                </a:ext>
              </a:extLst>
            </p:cNvPr>
            <p:cNvCxnSpPr>
              <a:cxnSpLocks/>
              <a:stCxn id="225" idx="7"/>
              <a:endCxn id="212"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7015ED4-FD21-4577-894D-62DA066A50B5}"/>
                </a:ext>
              </a:extLst>
            </p:cNvPr>
            <p:cNvCxnSpPr>
              <a:cxnSpLocks/>
              <a:stCxn id="225" idx="6"/>
              <a:endCxn id="213"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82AF1D0-AB17-4249-98F5-15D7EC318CAA}"/>
                </a:ext>
              </a:extLst>
            </p:cNvPr>
            <p:cNvCxnSpPr>
              <a:cxnSpLocks/>
              <a:stCxn id="213" idx="6"/>
              <a:endCxn id="214"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088DDD4-860F-4DB3-AB99-3C9C46802E05}"/>
                </a:ext>
              </a:extLst>
            </p:cNvPr>
            <p:cNvCxnSpPr>
              <a:cxnSpLocks/>
              <a:stCxn id="214" idx="6"/>
              <a:endCxn id="215"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13B5A29-ABF2-4ADC-AB18-8B9EE6AB827B}"/>
                </a:ext>
              </a:extLst>
            </p:cNvPr>
            <p:cNvCxnSpPr>
              <a:cxnSpLocks/>
              <a:stCxn id="216" idx="3"/>
              <a:endCxn id="215"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6EDED56-837D-451A-8B17-10C08A4BB99C}"/>
                </a:ext>
              </a:extLst>
            </p:cNvPr>
            <p:cNvCxnSpPr>
              <a:cxnSpLocks/>
              <a:stCxn id="219" idx="4"/>
              <a:endCxn id="221"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58D6887-BF87-4D74-87EB-E732A5536B7D}"/>
                </a:ext>
              </a:extLst>
            </p:cNvPr>
            <p:cNvCxnSpPr>
              <a:cxnSpLocks/>
              <a:stCxn id="235" idx="2"/>
              <a:endCxn id="217"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E9A0763-0952-41E9-9EEB-DA7A24FB2257}"/>
                </a:ext>
              </a:extLst>
            </p:cNvPr>
            <p:cNvCxnSpPr>
              <a:cxnSpLocks/>
              <a:stCxn id="217" idx="7"/>
              <a:endCxn id="234"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10" name="Oval 209">
              <a:extLst>
                <a:ext uri="{FF2B5EF4-FFF2-40B4-BE49-F238E27FC236}">
                  <a16:creationId xmlns:a16="http://schemas.microsoft.com/office/drawing/2014/main" id="{E971F634-5A01-43F9-95C8-F7B2D5747F2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1DE89822-6B47-40BD-B573-E701AD257EEB}"/>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21A1E52A-9908-42F7-9F0B-96488003B2BD}"/>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36E0BB38-F427-4377-92E7-197B7AC5E6D6}"/>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70527055-315C-4219-82E7-94277D2C8E17}"/>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a:extLst>
                <a:ext uri="{FF2B5EF4-FFF2-40B4-BE49-F238E27FC236}">
                  <a16:creationId xmlns:a16="http://schemas.microsoft.com/office/drawing/2014/main" id="{41B7F4CF-99A8-43DE-BCF2-952DF30E7AE6}"/>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8F0502A9-C408-492F-A693-8C82086A1D68}"/>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A619B0C7-7DD0-4542-ACB7-103C5B508738}"/>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8624435F-286A-47AA-9188-F07E15BC0C7A}"/>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397646C1-A957-4977-A475-03E736C18C7B}"/>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43E9C6B1-2DB3-4B86-B19F-F0CEE11229FE}"/>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C80BDD0-9BB1-4C55-A862-18B9D461D0C0}"/>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4C37F591-E187-4871-95E3-CFB06A6BC390}"/>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44508EE3-322D-43A7-876E-BFAD72449822}"/>
                </a:ext>
              </a:extLst>
            </p:cNvPr>
            <p:cNvCxnSpPr>
              <a:cxnSpLocks/>
              <a:stCxn id="222" idx="2"/>
              <a:endCxn id="211"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6E15030-FCDF-4453-9662-1082D69D4F27}"/>
                </a:ext>
              </a:extLst>
            </p:cNvPr>
            <p:cNvCxnSpPr>
              <a:cxnSpLocks/>
              <a:stCxn id="212" idx="4"/>
              <a:endCxn id="213"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8795C5AC-2B63-494E-9A56-A38C55AC595A}"/>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677750A2-177B-4D98-9C5F-8E960A9B2C00}"/>
                </a:ext>
              </a:extLst>
            </p:cNvPr>
            <p:cNvCxnSpPr>
              <a:cxnSpLocks/>
              <a:stCxn id="225" idx="1"/>
              <a:endCxn id="233"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775B69A-27C2-43CB-941D-56E17C3B9039}"/>
                </a:ext>
              </a:extLst>
            </p:cNvPr>
            <p:cNvCxnSpPr>
              <a:cxnSpLocks/>
              <a:stCxn id="233" idx="3"/>
              <a:endCxn id="212"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CC38806-C700-4734-910F-89D699A5E333}"/>
                </a:ext>
              </a:extLst>
            </p:cNvPr>
            <p:cNvCxnSpPr>
              <a:cxnSpLocks/>
              <a:stCxn id="241" idx="6"/>
              <a:endCxn id="218"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78B8242-3ED5-430D-8505-6486FEADA330}"/>
                </a:ext>
              </a:extLst>
            </p:cNvPr>
            <p:cNvCxnSpPr>
              <a:cxnSpLocks/>
              <a:stCxn id="212" idx="1"/>
              <a:endCxn id="230"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6B6D76EE-43F3-44A2-8F45-4DE0A64ACFDC}"/>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id="{8E41703D-DE12-44B3-BED6-7E074EFBBB67}"/>
                </a:ext>
              </a:extLst>
            </p:cNvPr>
            <p:cNvCxnSpPr>
              <a:cxnSpLocks/>
              <a:stCxn id="230" idx="6"/>
              <a:endCxn id="238"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E5A1F4C-8B07-46D4-8097-20501CD5FE10}"/>
                </a:ext>
              </a:extLst>
            </p:cNvPr>
            <p:cNvCxnSpPr>
              <a:cxnSpLocks/>
              <a:stCxn id="233" idx="4"/>
              <a:endCxn id="230"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3" name="Oval 232">
              <a:extLst>
                <a:ext uri="{FF2B5EF4-FFF2-40B4-BE49-F238E27FC236}">
                  <a16:creationId xmlns:a16="http://schemas.microsoft.com/office/drawing/2014/main" id="{195F94E4-5613-4ACF-BC6B-EE38EE41325E}"/>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4C743E4C-0433-4668-BF9A-77A5B1C895A1}"/>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5340D8B7-2184-4983-8BDF-D7D8638668FE}"/>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Straight Connector 235">
              <a:extLst>
                <a:ext uri="{FF2B5EF4-FFF2-40B4-BE49-F238E27FC236}">
                  <a16:creationId xmlns:a16="http://schemas.microsoft.com/office/drawing/2014/main" id="{52CF9061-F51B-4050-87D7-0C1565F9F969}"/>
                </a:ext>
              </a:extLst>
            </p:cNvPr>
            <p:cNvCxnSpPr>
              <a:cxnSpLocks/>
              <a:stCxn id="235" idx="3"/>
              <a:endCxn id="216"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FE2C3A5-9DBA-4FBE-ABFB-B884909A892D}"/>
                </a:ext>
              </a:extLst>
            </p:cNvPr>
            <p:cNvCxnSpPr>
              <a:cxnSpLocks/>
              <a:stCxn id="234" idx="4"/>
              <a:endCxn id="235"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824EB6A7-1BF6-4737-8D8C-0E8CC6975E1C}"/>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Connector 238">
              <a:extLst>
                <a:ext uri="{FF2B5EF4-FFF2-40B4-BE49-F238E27FC236}">
                  <a16:creationId xmlns:a16="http://schemas.microsoft.com/office/drawing/2014/main" id="{79921002-8860-488B-AD99-CA0A6D428F8B}"/>
                </a:ext>
              </a:extLst>
            </p:cNvPr>
            <p:cNvCxnSpPr>
              <a:cxnSpLocks/>
              <a:stCxn id="210" idx="3"/>
              <a:endCxn id="211"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7D88AC2C-46BA-4DAB-B8A2-CCE244AAE81A}"/>
                </a:ext>
              </a:extLst>
            </p:cNvPr>
            <p:cNvCxnSpPr>
              <a:cxnSpLocks/>
              <a:stCxn id="210" idx="1"/>
              <a:endCxn id="238"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FBDC0D59-DEF3-4DD8-9F9E-DDD174267F50}"/>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id="{956A4BFC-781F-4BE7-BFC1-3BE91F7FF03B}"/>
                </a:ext>
              </a:extLst>
            </p:cNvPr>
            <p:cNvCxnSpPr>
              <a:cxnSpLocks/>
              <a:stCxn id="241" idx="5"/>
              <a:endCxn id="219"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B65B706-7E09-417D-B7D6-9F11A9D2545C}"/>
                </a:ext>
              </a:extLst>
            </p:cNvPr>
            <p:cNvCxnSpPr>
              <a:cxnSpLocks/>
              <a:stCxn id="241" idx="3"/>
              <a:endCxn id="210"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4461787-57B4-431A-9CA2-3D297CC8A4FC}"/>
                </a:ext>
              </a:extLst>
            </p:cNvPr>
            <p:cNvCxnSpPr>
              <a:cxnSpLocks/>
              <a:stCxn id="241"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E4D147-70D5-4465-A10C-B6ABA1CC0370}"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3606661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E4D147-70D5-4465-A10C-B6ABA1CC0370}" type="datetimeFigureOut">
              <a:rPr lang="en-GB" smtClean="0"/>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2055918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E4D147-70D5-4465-A10C-B6ABA1CC0370}" type="datetimeFigureOut">
              <a:rPr lang="en-GB" smtClean="0"/>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1510492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4D147-70D5-4465-A10C-B6ABA1CC0370}" type="datetimeFigureOut">
              <a:rPr lang="en-GB" smtClean="0"/>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1176077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E4D147-70D5-4465-A10C-B6ABA1CC0370}"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1865250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E4D147-70D5-4465-A10C-B6ABA1CC0370}"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3946463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E4D147-70D5-4465-A10C-B6ABA1CC0370}"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1921256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E4D147-70D5-4465-A10C-B6ABA1CC0370}"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563CE-D4B5-43CE-86C4-CBFCA9AC4797}" type="slidenum">
              <a:rPr lang="en-GB" smtClean="0"/>
              <a:t>‹#›</a:t>
            </a:fld>
            <a:endParaRPr lang="en-GB"/>
          </a:p>
        </p:txBody>
      </p:sp>
    </p:spTree>
    <p:extLst>
      <p:ext uri="{BB962C8B-B14F-4D97-AF65-F5344CB8AC3E}">
        <p14:creationId xmlns:p14="http://schemas.microsoft.com/office/powerpoint/2010/main" val="105488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A5A6A3-EB84-4683-82EC-A2416C65D90A}"/>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A5258E7-053B-4652-9B7B-A9260CFD24AB}"/>
              </a:ext>
            </a:extLst>
          </p:cNvPr>
          <p:cNvSpPr/>
          <p:nvPr userDrawn="1"/>
        </p:nvSpPr>
        <p:spPr>
          <a:xfrm>
            <a:off x="-23714" y="2208179"/>
            <a:ext cx="3325067" cy="4694928"/>
          </a:xfrm>
          <a:custGeom>
            <a:avLst/>
            <a:gdLst>
              <a:gd name="connsiteX0" fmla="*/ 1320224 w 1329191"/>
              <a:gd name="connsiteY0" fmla="*/ 970177 h 2018589"/>
              <a:gd name="connsiteX1" fmla="*/ 1311175 w 1329191"/>
              <a:gd name="connsiteY1" fmla="*/ 956842 h 2018589"/>
              <a:gd name="connsiteX2" fmla="*/ 1293554 w 1329191"/>
              <a:gd name="connsiteY2" fmla="*/ 888262 h 2018589"/>
              <a:gd name="connsiteX3" fmla="*/ 1259740 w 1329191"/>
              <a:gd name="connsiteY3" fmla="*/ 820159 h 2018589"/>
              <a:gd name="connsiteX4" fmla="*/ 1253072 w 1329191"/>
              <a:gd name="connsiteY4" fmla="*/ 787774 h 2018589"/>
              <a:gd name="connsiteX5" fmla="*/ 1251644 w 1329191"/>
              <a:gd name="connsiteY5" fmla="*/ 715384 h 2018589"/>
              <a:gd name="connsiteX6" fmla="*/ 1257835 w 1329191"/>
              <a:gd name="connsiteY6" fmla="*/ 659662 h 2018589"/>
              <a:gd name="connsiteX7" fmla="*/ 1246405 w 1329191"/>
              <a:gd name="connsiteY7" fmla="*/ 612990 h 2018589"/>
              <a:gd name="connsiteX8" fmla="*/ 1243547 w 1329191"/>
              <a:gd name="connsiteY8" fmla="*/ 563936 h 2018589"/>
              <a:gd name="connsiteX9" fmla="*/ 1259264 w 1329191"/>
              <a:gd name="connsiteY9" fmla="*/ 424871 h 2018589"/>
              <a:gd name="connsiteX10" fmla="*/ 1246881 w 1329191"/>
              <a:gd name="connsiteY10" fmla="*/ 342956 h 2018589"/>
              <a:gd name="connsiteX11" fmla="*/ 1242595 w 1329191"/>
              <a:gd name="connsiteY11" fmla="*/ 255326 h 2018589"/>
              <a:gd name="connsiteX12" fmla="*/ 1174968 w 1329191"/>
              <a:gd name="connsiteY12" fmla="*/ 191508 h 2018589"/>
              <a:gd name="connsiteX13" fmla="*/ 1139725 w 1329191"/>
              <a:gd name="connsiteY13" fmla="*/ 176268 h 2018589"/>
              <a:gd name="connsiteX14" fmla="*/ 1115436 w 1329191"/>
              <a:gd name="connsiteY14" fmla="*/ 161505 h 2018589"/>
              <a:gd name="connsiteX15" fmla="*/ 1073050 w 1329191"/>
              <a:gd name="connsiteY15" fmla="*/ 127215 h 2018589"/>
              <a:gd name="connsiteX16" fmla="*/ 1061620 w 1329191"/>
              <a:gd name="connsiteY16" fmla="*/ 111022 h 2018589"/>
              <a:gd name="connsiteX17" fmla="*/ 1009709 w 1329191"/>
              <a:gd name="connsiteY17" fmla="*/ 91020 h 2018589"/>
              <a:gd name="connsiteX18" fmla="*/ 898742 w 1329191"/>
              <a:gd name="connsiteY18" fmla="*/ 52920 h 2018589"/>
              <a:gd name="connsiteX19" fmla="*/ 835877 w 1329191"/>
              <a:gd name="connsiteY19" fmla="*/ 31965 h 2018589"/>
              <a:gd name="connsiteX20" fmla="*/ 774917 w 1329191"/>
              <a:gd name="connsiteY20" fmla="*/ 26726 h 2018589"/>
              <a:gd name="connsiteX21" fmla="*/ 700622 w 1329191"/>
              <a:gd name="connsiteY21" fmla="*/ 17677 h 2018589"/>
              <a:gd name="connsiteX22" fmla="*/ 595847 w 1329191"/>
              <a:gd name="connsiteY22" fmla="*/ 56 h 2018589"/>
              <a:gd name="connsiteX23" fmla="*/ 502502 w 1329191"/>
              <a:gd name="connsiteY23" fmla="*/ 11010 h 2018589"/>
              <a:gd name="connsiteX24" fmla="*/ 292476 w 1329191"/>
              <a:gd name="connsiteY24" fmla="*/ 83876 h 2018589"/>
              <a:gd name="connsiteX25" fmla="*/ 194368 w 1329191"/>
              <a:gd name="connsiteY25" fmla="*/ 158171 h 2018589"/>
              <a:gd name="connsiteX26" fmla="*/ 131980 w 1329191"/>
              <a:gd name="connsiteY26" fmla="*/ 228180 h 2018589"/>
              <a:gd name="connsiteX27" fmla="*/ 79116 w 1329191"/>
              <a:gd name="connsiteY27" fmla="*/ 292474 h 2018589"/>
              <a:gd name="connsiteX28" fmla="*/ 36730 w 1329191"/>
              <a:gd name="connsiteY28" fmla="*/ 380580 h 2018589"/>
              <a:gd name="connsiteX29" fmla="*/ 58 w 1329191"/>
              <a:gd name="connsiteY29" fmla="*/ 577271 h 2018589"/>
              <a:gd name="connsiteX30" fmla="*/ 9107 w 1329191"/>
              <a:gd name="connsiteY30" fmla="*/ 680617 h 2018589"/>
              <a:gd name="connsiteX31" fmla="*/ 65781 w 1329191"/>
              <a:gd name="connsiteY31" fmla="*/ 825874 h 2018589"/>
              <a:gd name="connsiteX32" fmla="*/ 108643 w 1329191"/>
              <a:gd name="connsiteY32" fmla="*/ 892072 h 2018589"/>
              <a:gd name="connsiteX33" fmla="*/ 131504 w 1329191"/>
              <a:gd name="connsiteY33" fmla="*/ 921600 h 2018589"/>
              <a:gd name="connsiteX34" fmla="*/ 182938 w 1329191"/>
              <a:gd name="connsiteY34" fmla="*/ 1016374 h 2018589"/>
              <a:gd name="connsiteX35" fmla="*/ 207227 w 1329191"/>
              <a:gd name="connsiteY35" fmla="*/ 1153058 h 2018589"/>
              <a:gd name="connsiteX36" fmla="*/ 199131 w 1329191"/>
              <a:gd name="connsiteY36" fmla="*/ 1322603 h 2018589"/>
              <a:gd name="connsiteX37" fmla="*/ 164841 w 1329191"/>
              <a:gd name="connsiteY37" fmla="*/ 1397850 h 2018589"/>
              <a:gd name="connsiteX38" fmla="*/ 135790 w 1329191"/>
              <a:gd name="connsiteY38" fmla="*/ 1431664 h 2018589"/>
              <a:gd name="connsiteX39" fmla="*/ 131504 w 1329191"/>
              <a:gd name="connsiteY39" fmla="*/ 1453571 h 2018589"/>
              <a:gd name="connsiteX40" fmla="*/ 177700 w 1329191"/>
              <a:gd name="connsiteY40" fmla="*/ 1465001 h 2018589"/>
              <a:gd name="connsiteX41" fmla="*/ 209132 w 1329191"/>
              <a:gd name="connsiteY41" fmla="*/ 1465954 h 2018589"/>
              <a:gd name="connsiteX42" fmla="*/ 213895 w 1329191"/>
              <a:gd name="connsiteY42" fmla="*/ 1462620 h 2018589"/>
              <a:gd name="connsiteX43" fmla="*/ 278189 w 1329191"/>
              <a:gd name="connsiteY43" fmla="*/ 1330699 h 2018589"/>
              <a:gd name="connsiteX44" fmla="*/ 301049 w 1329191"/>
              <a:gd name="connsiteY44" fmla="*/ 1234020 h 2018589"/>
              <a:gd name="connsiteX45" fmla="*/ 324385 w 1329191"/>
              <a:gd name="connsiteY45" fmla="*/ 1156391 h 2018589"/>
              <a:gd name="connsiteX46" fmla="*/ 368200 w 1329191"/>
              <a:gd name="connsiteY46" fmla="*/ 1052569 h 2018589"/>
              <a:gd name="connsiteX47" fmla="*/ 360104 w 1329191"/>
              <a:gd name="connsiteY47" fmla="*/ 962081 h 2018589"/>
              <a:gd name="connsiteX48" fmla="*/ 362961 w 1329191"/>
              <a:gd name="connsiteY48" fmla="*/ 770152 h 2018589"/>
              <a:gd name="connsiteX49" fmla="*/ 373439 w 1329191"/>
              <a:gd name="connsiteY49" fmla="*/ 738720 h 2018589"/>
              <a:gd name="connsiteX50" fmla="*/ 432494 w 1329191"/>
              <a:gd name="connsiteY50" fmla="*/ 699191 h 2018589"/>
              <a:gd name="connsiteX51" fmla="*/ 506312 w 1329191"/>
              <a:gd name="connsiteY51" fmla="*/ 681570 h 2018589"/>
              <a:gd name="connsiteX52" fmla="*/ 643949 w 1329191"/>
              <a:gd name="connsiteY52" fmla="*/ 742054 h 2018589"/>
              <a:gd name="connsiteX53" fmla="*/ 729674 w 1329191"/>
              <a:gd name="connsiteY53" fmla="*/ 908265 h 2018589"/>
              <a:gd name="connsiteX54" fmla="*/ 722530 w 1329191"/>
              <a:gd name="connsiteY54" fmla="*/ 918742 h 2018589"/>
              <a:gd name="connsiteX55" fmla="*/ 624899 w 1329191"/>
              <a:gd name="connsiteY55" fmla="*/ 921600 h 2018589"/>
              <a:gd name="connsiteX56" fmla="*/ 545841 w 1329191"/>
              <a:gd name="connsiteY56" fmla="*/ 932554 h 2018589"/>
              <a:gd name="connsiteX57" fmla="*/ 575369 w 1329191"/>
              <a:gd name="connsiteY57" fmla="*/ 946841 h 2018589"/>
              <a:gd name="connsiteX58" fmla="*/ 936842 w 1329191"/>
              <a:gd name="connsiteY58" fmla="*/ 946841 h 2018589"/>
              <a:gd name="connsiteX59" fmla="*/ 958750 w 1329191"/>
              <a:gd name="connsiteY59" fmla="*/ 949222 h 2018589"/>
              <a:gd name="connsiteX60" fmla="*/ 943510 w 1329191"/>
              <a:gd name="connsiteY60" fmla="*/ 1015421 h 2018589"/>
              <a:gd name="connsiteX61" fmla="*/ 930175 w 1329191"/>
              <a:gd name="connsiteY61" fmla="*/ 1156867 h 2018589"/>
              <a:gd name="connsiteX62" fmla="*/ 913983 w 1329191"/>
              <a:gd name="connsiteY62" fmla="*/ 1170679 h 2018589"/>
              <a:gd name="connsiteX63" fmla="*/ 869691 w 1329191"/>
              <a:gd name="connsiteY63" fmla="*/ 1173536 h 2018589"/>
              <a:gd name="connsiteX64" fmla="*/ 823971 w 1329191"/>
              <a:gd name="connsiteY64" fmla="*/ 1188776 h 2018589"/>
              <a:gd name="connsiteX65" fmla="*/ 680620 w 1329191"/>
              <a:gd name="connsiteY65" fmla="*/ 1164011 h 2018589"/>
              <a:gd name="connsiteX66" fmla="*/ 610611 w 1329191"/>
              <a:gd name="connsiteY66" fmla="*/ 1152105 h 2018589"/>
              <a:gd name="connsiteX67" fmla="*/ 552032 w 1329191"/>
              <a:gd name="connsiteY67" fmla="*/ 1140675 h 2018589"/>
              <a:gd name="connsiteX68" fmla="*/ 633947 w 1329191"/>
              <a:gd name="connsiteY68" fmla="*/ 1182109 h 2018589"/>
              <a:gd name="connsiteX69" fmla="*/ 818256 w 1329191"/>
              <a:gd name="connsiteY69" fmla="*/ 1240211 h 2018589"/>
              <a:gd name="connsiteX70" fmla="*/ 839211 w 1329191"/>
              <a:gd name="connsiteY70" fmla="*/ 1253070 h 2018589"/>
              <a:gd name="connsiteX71" fmla="*/ 876359 w 1329191"/>
              <a:gd name="connsiteY71" fmla="*/ 1286408 h 2018589"/>
              <a:gd name="connsiteX72" fmla="*/ 988754 w 1329191"/>
              <a:gd name="connsiteY72" fmla="*/ 1374990 h 2018589"/>
              <a:gd name="connsiteX73" fmla="*/ 870644 w 1329191"/>
              <a:gd name="connsiteY73" fmla="*/ 1376895 h 2018589"/>
              <a:gd name="connsiteX74" fmla="*/ 781585 w 1329191"/>
              <a:gd name="connsiteY74" fmla="*/ 1400708 h 2018589"/>
              <a:gd name="connsiteX75" fmla="*/ 753486 w 1329191"/>
              <a:gd name="connsiteY75" fmla="*/ 1481194 h 2018589"/>
              <a:gd name="connsiteX76" fmla="*/ 731102 w 1329191"/>
              <a:gd name="connsiteY76" fmla="*/ 1585969 h 2018589"/>
              <a:gd name="connsiteX77" fmla="*/ 724911 w 1329191"/>
              <a:gd name="connsiteY77" fmla="*/ 1707889 h 2018589"/>
              <a:gd name="connsiteX78" fmla="*/ 819209 w 1329191"/>
              <a:gd name="connsiteY78" fmla="*/ 1961730 h 2018589"/>
              <a:gd name="connsiteX79" fmla="*/ 850165 w 1329191"/>
              <a:gd name="connsiteY79" fmla="*/ 2007927 h 2018589"/>
              <a:gd name="connsiteX80" fmla="*/ 867786 w 1329191"/>
              <a:gd name="connsiteY80" fmla="*/ 2005545 h 2018589"/>
              <a:gd name="connsiteX81" fmla="*/ 837306 w 1329191"/>
              <a:gd name="connsiteY81" fmla="*/ 1863623 h 2018589"/>
              <a:gd name="connsiteX82" fmla="*/ 802540 w 1329191"/>
              <a:gd name="connsiteY82" fmla="*/ 1739321 h 2018589"/>
              <a:gd name="connsiteX83" fmla="*/ 805397 w 1329191"/>
              <a:gd name="connsiteY83" fmla="*/ 1626450 h 2018589"/>
              <a:gd name="connsiteX84" fmla="*/ 820161 w 1329191"/>
              <a:gd name="connsiteY84" fmla="*/ 1547869 h 2018589"/>
              <a:gd name="connsiteX85" fmla="*/ 827305 w 1329191"/>
              <a:gd name="connsiteY85" fmla="*/ 1509293 h 2018589"/>
              <a:gd name="connsiteX86" fmla="*/ 836354 w 1329191"/>
              <a:gd name="connsiteY86" fmla="*/ 1485956 h 2018589"/>
              <a:gd name="connsiteX87" fmla="*/ 860166 w 1329191"/>
              <a:gd name="connsiteY87" fmla="*/ 1463096 h 2018589"/>
              <a:gd name="connsiteX88" fmla="*/ 1000184 w 1329191"/>
              <a:gd name="connsiteY88" fmla="*/ 1449761 h 2018589"/>
              <a:gd name="connsiteX89" fmla="*/ 1131152 w 1329191"/>
              <a:gd name="connsiteY89" fmla="*/ 1462144 h 2018589"/>
              <a:gd name="connsiteX90" fmla="*/ 1189255 w 1329191"/>
              <a:gd name="connsiteY90" fmla="*/ 1442141 h 2018589"/>
              <a:gd name="connsiteX91" fmla="*/ 1208781 w 1329191"/>
              <a:gd name="connsiteY91" fmla="*/ 1404994 h 2018589"/>
              <a:gd name="connsiteX92" fmla="*/ 1301650 w 1329191"/>
              <a:gd name="connsiteY92" fmla="*/ 1216399 h 2018589"/>
              <a:gd name="connsiteX93" fmla="*/ 1325939 w 1329191"/>
              <a:gd name="connsiteY93" fmla="*/ 1015897 h 2018589"/>
              <a:gd name="connsiteX94" fmla="*/ 1317843 w 1329191"/>
              <a:gd name="connsiteY94" fmla="*/ 975416 h 2018589"/>
              <a:gd name="connsiteX95" fmla="*/ 1320224 w 1329191"/>
              <a:gd name="connsiteY95" fmla="*/ 970177 h 2018589"/>
              <a:gd name="connsiteX96" fmla="*/ 398680 w 1329191"/>
              <a:gd name="connsiteY96" fmla="*/ 447255 h 2018589"/>
              <a:gd name="connsiteX97" fmla="*/ 435827 w 1329191"/>
              <a:gd name="connsiteY97" fmla="*/ 449160 h 2018589"/>
              <a:gd name="connsiteX98" fmla="*/ 330100 w 1329191"/>
              <a:gd name="connsiteY98" fmla="*/ 509167 h 2018589"/>
              <a:gd name="connsiteX99" fmla="*/ 254376 w 1329191"/>
              <a:gd name="connsiteY99" fmla="*/ 512025 h 2018589"/>
              <a:gd name="connsiteX100" fmla="*/ 290571 w 1329191"/>
              <a:gd name="connsiteY100" fmla="*/ 423442 h 2018589"/>
              <a:gd name="connsiteX101" fmla="*/ 266759 w 1329191"/>
              <a:gd name="connsiteY101" fmla="*/ 436777 h 2018589"/>
              <a:gd name="connsiteX102" fmla="*/ 204846 w 1329191"/>
              <a:gd name="connsiteY102" fmla="*/ 490594 h 2018589"/>
              <a:gd name="connsiteX103" fmla="*/ 166270 w 1329191"/>
              <a:gd name="connsiteY103" fmla="*/ 516787 h 2018589"/>
              <a:gd name="connsiteX104" fmla="*/ 399632 w 1329191"/>
              <a:gd name="connsiteY104" fmla="*/ 316762 h 2018589"/>
              <a:gd name="connsiteX105" fmla="*/ 402490 w 1329191"/>
              <a:gd name="connsiteY105" fmla="*/ 319620 h 2018589"/>
              <a:gd name="connsiteX106" fmla="*/ 371534 w 1329191"/>
              <a:gd name="connsiteY106" fmla="*/ 363911 h 2018589"/>
              <a:gd name="connsiteX107" fmla="*/ 368200 w 1329191"/>
              <a:gd name="connsiteY107" fmla="*/ 372484 h 2018589"/>
              <a:gd name="connsiteX108" fmla="*/ 377249 w 1329191"/>
              <a:gd name="connsiteY108" fmla="*/ 373912 h 2018589"/>
              <a:gd name="connsiteX109" fmla="*/ 444400 w 1329191"/>
              <a:gd name="connsiteY109" fmla="*/ 362482 h 2018589"/>
              <a:gd name="connsiteX110" fmla="*/ 457259 w 1329191"/>
              <a:gd name="connsiteY110" fmla="*/ 362006 h 2018589"/>
              <a:gd name="connsiteX111" fmla="*/ 397727 w 1329191"/>
              <a:gd name="connsiteY111" fmla="*/ 416775 h 2018589"/>
              <a:gd name="connsiteX112" fmla="*/ 397727 w 1329191"/>
              <a:gd name="connsiteY112" fmla="*/ 416775 h 2018589"/>
              <a:gd name="connsiteX113" fmla="*/ 389631 w 1329191"/>
              <a:gd name="connsiteY113" fmla="*/ 432015 h 2018589"/>
              <a:gd name="connsiteX114" fmla="*/ 398680 w 1329191"/>
              <a:gd name="connsiteY114" fmla="*/ 447255 h 2018589"/>
              <a:gd name="connsiteX115" fmla="*/ 960655 w 1329191"/>
              <a:gd name="connsiteY115" fmla="*/ 859211 h 2018589"/>
              <a:gd name="connsiteX116" fmla="*/ 944939 w 1329191"/>
              <a:gd name="connsiteY116" fmla="*/ 861116 h 2018589"/>
              <a:gd name="connsiteX117" fmla="*/ 952083 w 1329191"/>
              <a:gd name="connsiteY117" fmla="*/ 879214 h 2018589"/>
              <a:gd name="connsiteX118" fmla="*/ 931604 w 1329191"/>
              <a:gd name="connsiteY118" fmla="*/ 906360 h 2018589"/>
              <a:gd name="connsiteX119" fmla="*/ 773965 w 1329191"/>
              <a:gd name="connsiteY119" fmla="*/ 907789 h 2018589"/>
              <a:gd name="connsiteX120" fmla="*/ 765869 w 1329191"/>
              <a:gd name="connsiteY120" fmla="*/ 895882 h 2018589"/>
              <a:gd name="connsiteX121" fmla="*/ 773489 w 1329191"/>
              <a:gd name="connsiteY121" fmla="*/ 835399 h 2018589"/>
              <a:gd name="connsiteX122" fmla="*/ 773489 w 1329191"/>
              <a:gd name="connsiteY122" fmla="*/ 835399 h 2018589"/>
              <a:gd name="connsiteX123" fmla="*/ 774917 w 1329191"/>
              <a:gd name="connsiteY123" fmla="*/ 827302 h 2018589"/>
              <a:gd name="connsiteX124" fmla="*/ 785871 w 1329191"/>
              <a:gd name="connsiteY124" fmla="*/ 730624 h 2018589"/>
              <a:gd name="connsiteX125" fmla="*/ 803016 w 1329191"/>
              <a:gd name="connsiteY125" fmla="*/ 665854 h 2018589"/>
              <a:gd name="connsiteX126" fmla="*/ 832544 w 1329191"/>
              <a:gd name="connsiteY126" fmla="*/ 645375 h 2018589"/>
              <a:gd name="connsiteX127" fmla="*/ 1023044 w 1329191"/>
              <a:gd name="connsiteY127" fmla="*/ 546315 h 2018589"/>
              <a:gd name="connsiteX128" fmla="*/ 1033997 w 1329191"/>
              <a:gd name="connsiteY128" fmla="*/ 545839 h 2018589"/>
              <a:gd name="connsiteX129" fmla="*/ 1030664 w 1329191"/>
              <a:gd name="connsiteY129" fmla="*/ 556792 h 2018589"/>
              <a:gd name="connsiteX130" fmla="*/ 902552 w 1329191"/>
              <a:gd name="connsiteY130" fmla="*/ 718241 h 2018589"/>
              <a:gd name="connsiteX131" fmla="*/ 907315 w 1329191"/>
              <a:gd name="connsiteY131" fmla="*/ 731100 h 2018589"/>
              <a:gd name="connsiteX132" fmla="*/ 907315 w 1329191"/>
              <a:gd name="connsiteY132" fmla="*/ 731100 h 2018589"/>
              <a:gd name="connsiteX133" fmla="*/ 983039 w 1329191"/>
              <a:gd name="connsiteY133" fmla="*/ 686809 h 2018589"/>
              <a:gd name="connsiteX134" fmla="*/ 1016852 w 1329191"/>
              <a:gd name="connsiteY134" fmla="*/ 666330 h 2018589"/>
              <a:gd name="connsiteX135" fmla="*/ 1022567 w 1329191"/>
              <a:gd name="connsiteY135" fmla="*/ 664425 h 2018589"/>
              <a:gd name="connsiteX136" fmla="*/ 1016852 w 1329191"/>
              <a:gd name="connsiteY136" fmla="*/ 666330 h 2018589"/>
              <a:gd name="connsiteX137" fmla="*/ 1051143 w 1329191"/>
              <a:gd name="connsiteY137" fmla="*/ 645851 h 2018589"/>
              <a:gd name="connsiteX138" fmla="*/ 1143535 w 1329191"/>
              <a:gd name="connsiteY138" fmla="*/ 589177 h 2018589"/>
              <a:gd name="connsiteX139" fmla="*/ 1158299 w 1329191"/>
              <a:gd name="connsiteY139" fmla="*/ 580129 h 2018589"/>
              <a:gd name="connsiteX140" fmla="*/ 1186397 w 1329191"/>
              <a:gd name="connsiteY140" fmla="*/ 590130 h 2018589"/>
              <a:gd name="connsiteX141" fmla="*/ 1197827 w 1329191"/>
              <a:gd name="connsiteY141" fmla="*/ 727766 h 2018589"/>
              <a:gd name="connsiteX142" fmla="*/ 1188779 w 1329191"/>
              <a:gd name="connsiteY142" fmla="*/ 768247 h 2018589"/>
              <a:gd name="connsiteX143" fmla="*/ 1188779 w 1329191"/>
              <a:gd name="connsiteY143" fmla="*/ 768247 h 2018589"/>
              <a:gd name="connsiteX144" fmla="*/ 1176872 w 1329191"/>
              <a:gd name="connsiteY144" fmla="*/ 850162 h 2018589"/>
              <a:gd name="connsiteX145" fmla="*/ 1163537 w 1329191"/>
              <a:gd name="connsiteY145" fmla="*/ 858735 h 2018589"/>
              <a:gd name="connsiteX146" fmla="*/ 1074479 w 1329191"/>
              <a:gd name="connsiteY146" fmla="*/ 858735 h 2018589"/>
              <a:gd name="connsiteX147" fmla="*/ 960655 w 1329191"/>
              <a:gd name="connsiteY147" fmla="*/ 859211 h 2018589"/>
              <a:gd name="connsiteX148" fmla="*/ 1281171 w 1329191"/>
              <a:gd name="connsiteY148" fmla="*/ 1123054 h 2018589"/>
              <a:gd name="connsiteX149" fmla="*/ 1278314 w 1329191"/>
              <a:gd name="connsiteY149" fmla="*/ 1141151 h 2018589"/>
              <a:gd name="connsiteX150" fmla="*/ 1278314 w 1329191"/>
              <a:gd name="connsiteY150" fmla="*/ 1141151 h 2018589"/>
              <a:gd name="connsiteX151" fmla="*/ 1277837 w 1329191"/>
              <a:gd name="connsiteY151" fmla="*/ 1151153 h 2018589"/>
              <a:gd name="connsiteX152" fmla="*/ 1230212 w 1329191"/>
              <a:gd name="connsiteY152" fmla="*/ 1181633 h 2018589"/>
              <a:gd name="connsiteX153" fmla="*/ 1142106 w 1329191"/>
              <a:gd name="connsiteY153" fmla="*/ 1157820 h 2018589"/>
              <a:gd name="connsiteX154" fmla="*/ 1082099 w 1329191"/>
              <a:gd name="connsiteY154" fmla="*/ 1147342 h 2018589"/>
              <a:gd name="connsiteX155" fmla="*/ 1067811 w 1329191"/>
              <a:gd name="connsiteY155" fmla="*/ 1150676 h 2018589"/>
              <a:gd name="connsiteX156" fmla="*/ 1084480 w 1329191"/>
              <a:gd name="connsiteY156" fmla="*/ 1163535 h 2018589"/>
              <a:gd name="connsiteX157" fmla="*/ 1084480 w 1329191"/>
              <a:gd name="connsiteY157" fmla="*/ 1163535 h 2018589"/>
              <a:gd name="connsiteX158" fmla="*/ 1156870 w 1329191"/>
              <a:gd name="connsiteY158" fmla="*/ 1190205 h 2018589"/>
              <a:gd name="connsiteX159" fmla="*/ 1156870 w 1329191"/>
              <a:gd name="connsiteY159" fmla="*/ 1190205 h 2018589"/>
              <a:gd name="connsiteX160" fmla="*/ 1176872 w 1329191"/>
              <a:gd name="connsiteY160" fmla="*/ 1197349 h 2018589"/>
              <a:gd name="connsiteX161" fmla="*/ 1176872 w 1329191"/>
              <a:gd name="connsiteY161" fmla="*/ 1197349 h 2018589"/>
              <a:gd name="connsiteX162" fmla="*/ 1250215 w 1329191"/>
              <a:gd name="connsiteY162" fmla="*/ 1223543 h 2018589"/>
              <a:gd name="connsiteX163" fmla="*/ 1255930 w 1329191"/>
              <a:gd name="connsiteY163" fmla="*/ 1237354 h 2018589"/>
              <a:gd name="connsiteX164" fmla="*/ 1232594 w 1329191"/>
              <a:gd name="connsiteY164" fmla="*/ 1279740 h 2018589"/>
              <a:gd name="connsiteX165" fmla="*/ 1232594 w 1329191"/>
              <a:gd name="connsiteY165" fmla="*/ 1279740 h 2018589"/>
              <a:gd name="connsiteX166" fmla="*/ 1221640 w 1329191"/>
              <a:gd name="connsiteY166" fmla="*/ 1300219 h 2018589"/>
              <a:gd name="connsiteX167" fmla="*/ 1221640 w 1329191"/>
              <a:gd name="connsiteY167" fmla="*/ 1300219 h 2018589"/>
              <a:gd name="connsiteX168" fmla="*/ 1178777 w 1329191"/>
              <a:gd name="connsiteY168" fmla="*/ 1381181 h 2018589"/>
              <a:gd name="connsiteX169" fmla="*/ 1124485 w 1329191"/>
              <a:gd name="connsiteY169" fmla="*/ 1392611 h 2018589"/>
              <a:gd name="connsiteX170" fmla="*/ 1024472 w 1329191"/>
              <a:gd name="connsiteY170" fmla="*/ 1327841 h 2018589"/>
              <a:gd name="connsiteX171" fmla="*/ 1024472 w 1329191"/>
              <a:gd name="connsiteY171" fmla="*/ 1327841 h 2018589"/>
              <a:gd name="connsiteX172" fmla="*/ 915411 w 1329191"/>
              <a:gd name="connsiteY172" fmla="*/ 1256404 h 2018589"/>
              <a:gd name="connsiteX173" fmla="*/ 899219 w 1329191"/>
              <a:gd name="connsiteY173" fmla="*/ 1224971 h 2018589"/>
              <a:gd name="connsiteX174" fmla="*/ 906362 w 1329191"/>
              <a:gd name="connsiteY174" fmla="*/ 1219733 h 2018589"/>
              <a:gd name="connsiteX175" fmla="*/ 949701 w 1329191"/>
              <a:gd name="connsiteY175" fmla="*/ 1222590 h 2018589"/>
              <a:gd name="connsiteX176" fmla="*/ 971609 w 1329191"/>
              <a:gd name="connsiteY176" fmla="*/ 1202588 h 2018589"/>
              <a:gd name="connsiteX177" fmla="*/ 974466 w 1329191"/>
              <a:gd name="connsiteY177" fmla="*/ 1186871 h 2018589"/>
              <a:gd name="connsiteX178" fmla="*/ 974466 w 1329191"/>
              <a:gd name="connsiteY178" fmla="*/ 1186871 h 2018589"/>
              <a:gd name="connsiteX179" fmla="*/ 975419 w 1329191"/>
              <a:gd name="connsiteY179" fmla="*/ 1173060 h 2018589"/>
              <a:gd name="connsiteX180" fmla="*/ 976847 w 1329191"/>
              <a:gd name="connsiteY180" fmla="*/ 1164964 h 2018589"/>
              <a:gd name="connsiteX181" fmla="*/ 976847 w 1329191"/>
              <a:gd name="connsiteY181" fmla="*/ 1164964 h 2018589"/>
              <a:gd name="connsiteX182" fmla="*/ 980181 w 1329191"/>
              <a:gd name="connsiteY182" fmla="*/ 1133531 h 2018589"/>
              <a:gd name="connsiteX183" fmla="*/ 980181 w 1329191"/>
              <a:gd name="connsiteY183" fmla="*/ 1133531 h 2018589"/>
              <a:gd name="connsiteX184" fmla="*/ 1000184 w 1329191"/>
              <a:gd name="connsiteY184" fmla="*/ 955890 h 2018589"/>
              <a:gd name="connsiteX185" fmla="*/ 1003517 w 1329191"/>
              <a:gd name="connsiteY185" fmla="*/ 937792 h 2018589"/>
              <a:gd name="connsiteX186" fmla="*/ 1034474 w 1329191"/>
              <a:gd name="connsiteY186" fmla="*/ 912075 h 2018589"/>
              <a:gd name="connsiteX187" fmla="*/ 1197827 w 1329191"/>
              <a:gd name="connsiteY187" fmla="*/ 902550 h 2018589"/>
              <a:gd name="connsiteX188" fmla="*/ 1230689 w 1329191"/>
              <a:gd name="connsiteY188" fmla="*/ 907789 h 2018589"/>
              <a:gd name="connsiteX189" fmla="*/ 1256883 w 1329191"/>
              <a:gd name="connsiteY189" fmla="*/ 938745 h 2018589"/>
              <a:gd name="connsiteX190" fmla="*/ 1277837 w 1329191"/>
              <a:gd name="connsiteY190" fmla="*/ 1045901 h 2018589"/>
              <a:gd name="connsiteX191" fmla="*/ 1266408 w 1329191"/>
              <a:gd name="connsiteY191" fmla="*/ 1059236 h 2018589"/>
              <a:gd name="connsiteX192" fmla="*/ 1195446 w 1329191"/>
              <a:gd name="connsiteY192" fmla="*/ 1058760 h 2018589"/>
              <a:gd name="connsiteX193" fmla="*/ 1195446 w 1329191"/>
              <a:gd name="connsiteY193" fmla="*/ 1058760 h 2018589"/>
              <a:gd name="connsiteX194" fmla="*/ 1175920 w 1329191"/>
              <a:gd name="connsiteY194" fmla="*/ 1058760 h 2018589"/>
              <a:gd name="connsiteX195" fmla="*/ 1175920 w 1329191"/>
              <a:gd name="connsiteY195" fmla="*/ 1058760 h 2018589"/>
              <a:gd name="connsiteX196" fmla="*/ 1088290 w 1329191"/>
              <a:gd name="connsiteY196" fmla="*/ 1059236 h 2018589"/>
              <a:gd name="connsiteX197" fmla="*/ 1075431 w 1329191"/>
              <a:gd name="connsiteY197" fmla="*/ 1066380 h 2018589"/>
              <a:gd name="connsiteX198" fmla="*/ 1086861 w 1329191"/>
              <a:gd name="connsiteY198" fmla="*/ 1074476 h 2018589"/>
              <a:gd name="connsiteX199" fmla="*/ 1117341 w 1329191"/>
              <a:gd name="connsiteY199" fmla="*/ 1077810 h 2018589"/>
              <a:gd name="connsiteX200" fmla="*/ 1121151 w 1329191"/>
              <a:gd name="connsiteY200" fmla="*/ 1078763 h 2018589"/>
              <a:gd name="connsiteX201" fmla="*/ 1193065 w 1329191"/>
              <a:gd name="connsiteY201" fmla="*/ 1084001 h 2018589"/>
              <a:gd name="connsiteX202" fmla="*/ 1248786 w 1329191"/>
              <a:gd name="connsiteY202" fmla="*/ 1086383 h 2018589"/>
              <a:gd name="connsiteX203" fmla="*/ 1281171 w 1329191"/>
              <a:gd name="connsiteY203" fmla="*/ 1123054 h 2018589"/>
              <a:gd name="connsiteX0" fmla="*/ 1426003 w 1434970"/>
              <a:gd name="connsiteY0" fmla="*/ 970177 h 2018589"/>
              <a:gd name="connsiteX1" fmla="*/ 1416954 w 1434970"/>
              <a:gd name="connsiteY1" fmla="*/ 956842 h 2018589"/>
              <a:gd name="connsiteX2" fmla="*/ 1399333 w 1434970"/>
              <a:gd name="connsiteY2" fmla="*/ 888262 h 2018589"/>
              <a:gd name="connsiteX3" fmla="*/ 1365519 w 1434970"/>
              <a:gd name="connsiteY3" fmla="*/ 820159 h 2018589"/>
              <a:gd name="connsiteX4" fmla="*/ 1358851 w 1434970"/>
              <a:gd name="connsiteY4" fmla="*/ 787774 h 2018589"/>
              <a:gd name="connsiteX5" fmla="*/ 1357423 w 1434970"/>
              <a:gd name="connsiteY5" fmla="*/ 715384 h 2018589"/>
              <a:gd name="connsiteX6" fmla="*/ 1363614 w 1434970"/>
              <a:gd name="connsiteY6" fmla="*/ 659662 h 2018589"/>
              <a:gd name="connsiteX7" fmla="*/ 1352184 w 1434970"/>
              <a:gd name="connsiteY7" fmla="*/ 612990 h 2018589"/>
              <a:gd name="connsiteX8" fmla="*/ 1349326 w 1434970"/>
              <a:gd name="connsiteY8" fmla="*/ 563936 h 2018589"/>
              <a:gd name="connsiteX9" fmla="*/ 1365043 w 1434970"/>
              <a:gd name="connsiteY9" fmla="*/ 424871 h 2018589"/>
              <a:gd name="connsiteX10" fmla="*/ 1352660 w 1434970"/>
              <a:gd name="connsiteY10" fmla="*/ 342956 h 2018589"/>
              <a:gd name="connsiteX11" fmla="*/ 1348374 w 1434970"/>
              <a:gd name="connsiteY11" fmla="*/ 255326 h 2018589"/>
              <a:gd name="connsiteX12" fmla="*/ 1280747 w 1434970"/>
              <a:gd name="connsiteY12" fmla="*/ 191508 h 2018589"/>
              <a:gd name="connsiteX13" fmla="*/ 1245504 w 1434970"/>
              <a:gd name="connsiteY13" fmla="*/ 176268 h 2018589"/>
              <a:gd name="connsiteX14" fmla="*/ 1221215 w 1434970"/>
              <a:gd name="connsiteY14" fmla="*/ 161505 h 2018589"/>
              <a:gd name="connsiteX15" fmla="*/ 1178829 w 1434970"/>
              <a:gd name="connsiteY15" fmla="*/ 127215 h 2018589"/>
              <a:gd name="connsiteX16" fmla="*/ 1167399 w 1434970"/>
              <a:gd name="connsiteY16" fmla="*/ 111022 h 2018589"/>
              <a:gd name="connsiteX17" fmla="*/ 1115488 w 1434970"/>
              <a:gd name="connsiteY17" fmla="*/ 91020 h 2018589"/>
              <a:gd name="connsiteX18" fmla="*/ 1004521 w 1434970"/>
              <a:gd name="connsiteY18" fmla="*/ 52920 h 2018589"/>
              <a:gd name="connsiteX19" fmla="*/ 941656 w 1434970"/>
              <a:gd name="connsiteY19" fmla="*/ 31965 h 2018589"/>
              <a:gd name="connsiteX20" fmla="*/ 880696 w 1434970"/>
              <a:gd name="connsiteY20" fmla="*/ 26726 h 2018589"/>
              <a:gd name="connsiteX21" fmla="*/ 806401 w 1434970"/>
              <a:gd name="connsiteY21" fmla="*/ 17677 h 2018589"/>
              <a:gd name="connsiteX22" fmla="*/ 701626 w 1434970"/>
              <a:gd name="connsiteY22" fmla="*/ 56 h 2018589"/>
              <a:gd name="connsiteX23" fmla="*/ 608281 w 1434970"/>
              <a:gd name="connsiteY23" fmla="*/ 11010 h 2018589"/>
              <a:gd name="connsiteX24" fmla="*/ 398255 w 1434970"/>
              <a:gd name="connsiteY24" fmla="*/ 83876 h 2018589"/>
              <a:gd name="connsiteX25" fmla="*/ 300147 w 1434970"/>
              <a:gd name="connsiteY25" fmla="*/ 158171 h 2018589"/>
              <a:gd name="connsiteX26" fmla="*/ 237759 w 1434970"/>
              <a:gd name="connsiteY26" fmla="*/ 228180 h 2018589"/>
              <a:gd name="connsiteX27" fmla="*/ 184895 w 1434970"/>
              <a:gd name="connsiteY27" fmla="*/ 292474 h 2018589"/>
              <a:gd name="connsiteX28" fmla="*/ 142509 w 1434970"/>
              <a:gd name="connsiteY28" fmla="*/ 380580 h 2018589"/>
              <a:gd name="connsiteX29" fmla="*/ 105837 w 1434970"/>
              <a:gd name="connsiteY29" fmla="*/ 577271 h 2018589"/>
              <a:gd name="connsiteX30" fmla="*/ 114886 w 1434970"/>
              <a:gd name="connsiteY30" fmla="*/ 680617 h 2018589"/>
              <a:gd name="connsiteX31" fmla="*/ 171560 w 1434970"/>
              <a:gd name="connsiteY31" fmla="*/ 825874 h 2018589"/>
              <a:gd name="connsiteX32" fmla="*/ 214422 w 1434970"/>
              <a:gd name="connsiteY32" fmla="*/ 892072 h 2018589"/>
              <a:gd name="connsiteX33" fmla="*/ 237283 w 1434970"/>
              <a:gd name="connsiteY33" fmla="*/ 921600 h 2018589"/>
              <a:gd name="connsiteX34" fmla="*/ 288717 w 1434970"/>
              <a:gd name="connsiteY34" fmla="*/ 1016374 h 2018589"/>
              <a:gd name="connsiteX35" fmla="*/ 313006 w 1434970"/>
              <a:gd name="connsiteY35" fmla="*/ 1153058 h 2018589"/>
              <a:gd name="connsiteX36" fmla="*/ 304910 w 1434970"/>
              <a:gd name="connsiteY36" fmla="*/ 1322603 h 2018589"/>
              <a:gd name="connsiteX37" fmla="*/ 270620 w 1434970"/>
              <a:gd name="connsiteY37" fmla="*/ 1397850 h 2018589"/>
              <a:gd name="connsiteX38" fmla="*/ 241569 w 1434970"/>
              <a:gd name="connsiteY38" fmla="*/ 1431664 h 2018589"/>
              <a:gd name="connsiteX39" fmla="*/ 985 w 1434970"/>
              <a:gd name="connsiteY39" fmla="*/ 1611103 h 2018589"/>
              <a:gd name="connsiteX40" fmla="*/ 283479 w 1434970"/>
              <a:gd name="connsiteY40" fmla="*/ 1465001 h 2018589"/>
              <a:gd name="connsiteX41" fmla="*/ 314911 w 1434970"/>
              <a:gd name="connsiteY41" fmla="*/ 1465954 h 2018589"/>
              <a:gd name="connsiteX42" fmla="*/ 319674 w 1434970"/>
              <a:gd name="connsiteY42" fmla="*/ 1462620 h 2018589"/>
              <a:gd name="connsiteX43" fmla="*/ 383968 w 1434970"/>
              <a:gd name="connsiteY43" fmla="*/ 1330699 h 2018589"/>
              <a:gd name="connsiteX44" fmla="*/ 406828 w 1434970"/>
              <a:gd name="connsiteY44" fmla="*/ 1234020 h 2018589"/>
              <a:gd name="connsiteX45" fmla="*/ 430164 w 1434970"/>
              <a:gd name="connsiteY45" fmla="*/ 1156391 h 2018589"/>
              <a:gd name="connsiteX46" fmla="*/ 473979 w 1434970"/>
              <a:gd name="connsiteY46" fmla="*/ 1052569 h 2018589"/>
              <a:gd name="connsiteX47" fmla="*/ 465883 w 1434970"/>
              <a:gd name="connsiteY47" fmla="*/ 962081 h 2018589"/>
              <a:gd name="connsiteX48" fmla="*/ 468740 w 1434970"/>
              <a:gd name="connsiteY48" fmla="*/ 770152 h 2018589"/>
              <a:gd name="connsiteX49" fmla="*/ 479218 w 1434970"/>
              <a:gd name="connsiteY49" fmla="*/ 738720 h 2018589"/>
              <a:gd name="connsiteX50" fmla="*/ 538273 w 1434970"/>
              <a:gd name="connsiteY50" fmla="*/ 699191 h 2018589"/>
              <a:gd name="connsiteX51" fmla="*/ 612091 w 1434970"/>
              <a:gd name="connsiteY51" fmla="*/ 681570 h 2018589"/>
              <a:gd name="connsiteX52" fmla="*/ 749728 w 1434970"/>
              <a:gd name="connsiteY52" fmla="*/ 742054 h 2018589"/>
              <a:gd name="connsiteX53" fmla="*/ 835453 w 1434970"/>
              <a:gd name="connsiteY53" fmla="*/ 908265 h 2018589"/>
              <a:gd name="connsiteX54" fmla="*/ 828309 w 1434970"/>
              <a:gd name="connsiteY54" fmla="*/ 918742 h 2018589"/>
              <a:gd name="connsiteX55" fmla="*/ 730678 w 1434970"/>
              <a:gd name="connsiteY55" fmla="*/ 921600 h 2018589"/>
              <a:gd name="connsiteX56" fmla="*/ 651620 w 1434970"/>
              <a:gd name="connsiteY56" fmla="*/ 932554 h 2018589"/>
              <a:gd name="connsiteX57" fmla="*/ 681148 w 1434970"/>
              <a:gd name="connsiteY57" fmla="*/ 946841 h 2018589"/>
              <a:gd name="connsiteX58" fmla="*/ 1042621 w 1434970"/>
              <a:gd name="connsiteY58" fmla="*/ 946841 h 2018589"/>
              <a:gd name="connsiteX59" fmla="*/ 1064529 w 1434970"/>
              <a:gd name="connsiteY59" fmla="*/ 949222 h 2018589"/>
              <a:gd name="connsiteX60" fmla="*/ 1049289 w 1434970"/>
              <a:gd name="connsiteY60" fmla="*/ 1015421 h 2018589"/>
              <a:gd name="connsiteX61" fmla="*/ 1035954 w 1434970"/>
              <a:gd name="connsiteY61" fmla="*/ 1156867 h 2018589"/>
              <a:gd name="connsiteX62" fmla="*/ 1019762 w 1434970"/>
              <a:gd name="connsiteY62" fmla="*/ 1170679 h 2018589"/>
              <a:gd name="connsiteX63" fmla="*/ 975470 w 1434970"/>
              <a:gd name="connsiteY63" fmla="*/ 1173536 h 2018589"/>
              <a:gd name="connsiteX64" fmla="*/ 929750 w 1434970"/>
              <a:gd name="connsiteY64" fmla="*/ 1188776 h 2018589"/>
              <a:gd name="connsiteX65" fmla="*/ 786399 w 1434970"/>
              <a:gd name="connsiteY65" fmla="*/ 1164011 h 2018589"/>
              <a:gd name="connsiteX66" fmla="*/ 716390 w 1434970"/>
              <a:gd name="connsiteY66" fmla="*/ 1152105 h 2018589"/>
              <a:gd name="connsiteX67" fmla="*/ 657811 w 1434970"/>
              <a:gd name="connsiteY67" fmla="*/ 1140675 h 2018589"/>
              <a:gd name="connsiteX68" fmla="*/ 739726 w 1434970"/>
              <a:gd name="connsiteY68" fmla="*/ 1182109 h 2018589"/>
              <a:gd name="connsiteX69" fmla="*/ 924035 w 1434970"/>
              <a:gd name="connsiteY69" fmla="*/ 1240211 h 2018589"/>
              <a:gd name="connsiteX70" fmla="*/ 944990 w 1434970"/>
              <a:gd name="connsiteY70" fmla="*/ 1253070 h 2018589"/>
              <a:gd name="connsiteX71" fmla="*/ 982138 w 1434970"/>
              <a:gd name="connsiteY71" fmla="*/ 1286408 h 2018589"/>
              <a:gd name="connsiteX72" fmla="*/ 1094533 w 1434970"/>
              <a:gd name="connsiteY72" fmla="*/ 1374990 h 2018589"/>
              <a:gd name="connsiteX73" fmla="*/ 976423 w 1434970"/>
              <a:gd name="connsiteY73" fmla="*/ 1376895 h 2018589"/>
              <a:gd name="connsiteX74" fmla="*/ 887364 w 1434970"/>
              <a:gd name="connsiteY74" fmla="*/ 1400708 h 2018589"/>
              <a:gd name="connsiteX75" fmla="*/ 859265 w 1434970"/>
              <a:gd name="connsiteY75" fmla="*/ 1481194 h 2018589"/>
              <a:gd name="connsiteX76" fmla="*/ 836881 w 1434970"/>
              <a:gd name="connsiteY76" fmla="*/ 1585969 h 2018589"/>
              <a:gd name="connsiteX77" fmla="*/ 830690 w 1434970"/>
              <a:gd name="connsiteY77" fmla="*/ 1707889 h 2018589"/>
              <a:gd name="connsiteX78" fmla="*/ 924988 w 1434970"/>
              <a:gd name="connsiteY78" fmla="*/ 1961730 h 2018589"/>
              <a:gd name="connsiteX79" fmla="*/ 955944 w 1434970"/>
              <a:gd name="connsiteY79" fmla="*/ 2007927 h 2018589"/>
              <a:gd name="connsiteX80" fmla="*/ 973565 w 1434970"/>
              <a:gd name="connsiteY80" fmla="*/ 2005545 h 2018589"/>
              <a:gd name="connsiteX81" fmla="*/ 943085 w 1434970"/>
              <a:gd name="connsiteY81" fmla="*/ 1863623 h 2018589"/>
              <a:gd name="connsiteX82" fmla="*/ 908319 w 1434970"/>
              <a:gd name="connsiteY82" fmla="*/ 1739321 h 2018589"/>
              <a:gd name="connsiteX83" fmla="*/ 911176 w 1434970"/>
              <a:gd name="connsiteY83" fmla="*/ 1626450 h 2018589"/>
              <a:gd name="connsiteX84" fmla="*/ 925940 w 1434970"/>
              <a:gd name="connsiteY84" fmla="*/ 1547869 h 2018589"/>
              <a:gd name="connsiteX85" fmla="*/ 933084 w 1434970"/>
              <a:gd name="connsiteY85" fmla="*/ 1509293 h 2018589"/>
              <a:gd name="connsiteX86" fmla="*/ 942133 w 1434970"/>
              <a:gd name="connsiteY86" fmla="*/ 1485956 h 2018589"/>
              <a:gd name="connsiteX87" fmla="*/ 965945 w 1434970"/>
              <a:gd name="connsiteY87" fmla="*/ 1463096 h 2018589"/>
              <a:gd name="connsiteX88" fmla="*/ 1105963 w 1434970"/>
              <a:gd name="connsiteY88" fmla="*/ 1449761 h 2018589"/>
              <a:gd name="connsiteX89" fmla="*/ 1236931 w 1434970"/>
              <a:gd name="connsiteY89" fmla="*/ 1462144 h 2018589"/>
              <a:gd name="connsiteX90" fmla="*/ 1295034 w 1434970"/>
              <a:gd name="connsiteY90" fmla="*/ 1442141 h 2018589"/>
              <a:gd name="connsiteX91" fmla="*/ 1314560 w 1434970"/>
              <a:gd name="connsiteY91" fmla="*/ 1404994 h 2018589"/>
              <a:gd name="connsiteX92" fmla="*/ 1407429 w 1434970"/>
              <a:gd name="connsiteY92" fmla="*/ 1216399 h 2018589"/>
              <a:gd name="connsiteX93" fmla="*/ 1431718 w 1434970"/>
              <a:gd name="connsiteY93" fmla="*/ 1015897 h 2018589"/>
              <a:gd name="connsiteX94" fmla="*/ 1423622 w 1434970"/>
              <a:gd name="connsiteY94" fmla="*/ 975416 h 2018589"/>
              <a:gd name="connsiteX95" fmla="*/ 1426003 w 1434970"/>
              <a:gd name="connsiteY95" fmla="*/ 970177 h 2018589"/>
              <a:gd name="connsiteX96" fmla="*/ 504459 w 1434970"/>
              <a:gd name="connsiteY96" fmla="*/ 447255 h 2018589"/>
              <a:gd name="connsiteX97" fmla="*/ 541606 w 1434970"/>
              <a:gd name="connsiteY97" fmla="*/ 449160 h 2018589"/>
              <a:gd name="connsiteX98" fmla="*/ 435879 w 1434970"/>
              <a:gd name="connsiteY98" fmla="*/ 509167 h 2018589"/>
              <a:gd name="connsiteX99" fmla="*/ 360155 w 1434970"/>
              <a:gd name="connsiteY99" fmla="*/ 512025 h 2018589"/>
              <a:gd name="connsiteX100" fmla="*/ 396350 w 1434970"/>
              <a:gd name="connsiteY100" fmla="*/ 423442 h 2018589"/>
              <a:gd name="connsiteX101" fmla="*/ 372538 w 1434970"/>
              <a:gd name="connsiteY101" fmla="*/ 436777 h 2018589"/>
              <a:gd name="connsiteX102" fmla="*/ 310625 w 1434970"/>
              <a:gd name="connsiteY102" fmla="*/ 490594 h 2018589"/>
              <a:gd name="connsiteX103" fmla="*/ 272049 w 1434970"/>
              <a:gd name="connsiteY103" fmla="*/ 516787 h 2018589"/>
              <a:gd name="connsiteX104" fmla="*/ 505411 w 1434970"/>
              <a:gd name="connsiteY104" fmla="*/ 316762 h 2018589"/>
              <a:gd name="connsiteX105" fmla="*/ 508269 w 1434970"/>
              <a:gd name="connsiteY105" fmla="*/ 319620 h 2018589"/>
              <a:gd name="connsiteX106" fmla="*/ 477313 w 1434970"/>
              <a:gd name="connsiteY106" fmla="*/ 363911 h 2018589"/>
              <a:gd name="connsiteX107" fmla="*/ 473979 w 1434970"/>
              <a:gd name="connsiteY107" fmla="*/ 372484 h 2018589"/>
              <a:gd name="connsiteX108" fmla="*/ 483028 w 1434970"/>
              <a:gd name="connsiteY108" fmla="*/ 373912 h 2018589"/>
              <a:gd name="connsiteX109" fmla="*/ 550179 w 1434970"/>
              <a:gd name="connsiteY109" fmla="*/ 362482 h 2018589"/>
              <a:gd name="connsiteX110" fmla="*/ 563038 w 1434970"/>
              <a:gd name="connsiteY110" fmla="*/ 362006 h 2018589"/>
              <a:gd name="connsiteX111" fmla="*/ 503506 w 1434970"/>
              <a:gd name="connsiteY111" fmla="*/ 416775 h 2018589"/>
              <a:gd name="connsiteX112" fmla="*/ 503506 w 1434970"/>
              <a:gd name="connsiteY112" fmla="*/ 416775 h 2018589"/>
              <a:gd name="connsiteX113" fmla="*/ 495410 w 1434970"/>
              <a:gd name="connsiteY113" fmla="*/ 432015 h 2018589"/>
              <a:gd name="connsiteX114" fmla="*/ 504459 w 1434970"/>
              <a:gd name="connsiteY114" fmla="*/ 447255 h 2018589"/>
              <a:gd name="connsiteX115" fmla="*/ 1066434 w 1434970"/>
              <a:gd name="connsiteY115" fmla="*/ 859211 h 2018589"/>
              <a:gd name="connsiteX116" fmla="*/ 1050718 w 1434970"/>
              <a:gd name="connsiteY116" fmla="*/ 861116 h 2018589"/>
              <a:gd name="connsiteX117" fmla="*/ 1057862 w 1434970"/>
              <a:gd name="connsiteY117" fmla="*/ 879214 h 2018589"/>
              <a:gd name="connsiteX118" fmla="*/ 1037383 w 1434970"/>
              <a:gd name="connsiteY118" fmla="*/ 906360 h 2018589"/>
              <a:gd name="connsiteX119" fmla="*/ 879744 w 1434970"/>
              <a:gd name="connsiteY119" fmla="*/ 907789 h 2018589"/>
              <a:gd name="connsiteX120" fmla="*/ 871648 w 1434970"/>
              <a:gd name="connsiteY120" fmla="*/ 895882 h 2018589"/>
              <a:gd name="connsiteX121" fmla="*/ 879268 w 1434970"/>
              <a:gd name="connsiteY121" fmla="*/ 835399 h 2018589"/>
              <a:gd name="connsiteX122" fmla="*/ 879268 w 1434970"/>
              <a:gd name="connsiteY122" fmla="*/ 835399 h 2018589"/>
              <a:gd name="connsiteX123" fmla="*/ 880696 w 1434970"/>
              <a:gd name="connsiteY123" fmla="*/ 827302 h 2018589"/>
              <a:gd name="connsiteX124" fmla="*/ 891650 w 1434970"/>
              <a:gd name="connsiteY124" fmla="*/ 730624 h 2018589"/>
              <a:gd name="connsiteX125" fmla="*/ 908795 w 1434970"/>
              <a:gd name="connsiteY125" fmla="*/ 665854 h 2018589"/>
              <a:gd name="connsiteX126" fmla="*/ 938323 w 1434970"/>
              <a:gd name="connsiteY126" fmla="*/ 645375 h 2018589"/>
              <a:gd name="connsiteX127" fmla="*/ 1128823 w 1434970"/>
              <a:gd name="connsiteY127" fmla="*/ 546315 h 2018589"/>
              <a:gd name="connsiteX128" fmla="*/ 1139776 w 1434970"/>
              <a:gd name="connsiteY128" fmla="*/ 545839 h 2018589"/>
              <a:gd name="connsiteX129" fmla="*/ 1136443 w 1434970"/>
              <a:gd name="connsiteY129" fmla="*/ 556792 h 2018589"/>
              <a:gd name="connsiteX130" fmla="*/ 1008331 w 1434970"/>
              <a:gd name="connsiteY130" fmla="*/ 718241 h 2018589"/>
              <a:gd name="connsiteX131" fmla="*/ 1013094 w 1434970"/>
              <a:gd name="connsiteY131" fmla="*/ 731100 h 2018589"/>
              <a:gd name="connsiteX132" fmla="*/ 1013094 w 1434970"/>
              <a:gd name="connsiteY132" fmla="*/ 731100 h 2018589"/>
              <a:gd name="connsiteX133" fmla="*/ 1088818 w 1434970"/>
              <a:gd name="connsiteY133" fmla="*/ 686809 h 2018589"/>
              <a:gd name="connsiteX134" fmla="*/ 1122631 w 1434970"/>
              <a:gd name="connsiteY134" fmla="*/ 666330 h 2018589"/>
              <a:gd name="connsiteX135" fmla="*/ 1128346 w 1434970"/>
              <a:gd name="connsiteY135" fmla="*/ 664425 h 2018589"/>
              <a:gd name="connsiteX136" fmla="*/ 1122631 w 1434970"/>
              <a:gd name="connsiteY136" fmla="*/ 666330 h 2018589"/>
              <a:gd name="connsiteX137" fmla="*/ 1156922 w 1434970"/>
              <a:gd name="connsiteY137" fmla="*/ 645851 h 2018589"/>
              <a:gd name="connsiteX138" fmla="*/ 1249314 w 1434970"/>
              <a:gd name="connsiteY138" fmla="*/ 589177 h 2018589"/>
              <a:gd name="connsiteX139" fmla="*/ 1264078 w 1434970"/>
              <a:gd name="connsiteY139" fmla="*/ 580129 h 2018589"/>
              <a:gd name="connsiteX140" fmla="*/ 1292176 w 1434970"/>
              <a:gd name="connsiteY140" fmla="*/ 590130 h 2018589"/>
              <a:gd name="connsiteX141" fmla="*/ 1303606 w 1434970"/>
              <a:gd name="connsiteY141" fmla="*/ 727766 h 2018589"/>
              <a:gd name="connsiteX142" fmla="*/ 1294558 w 1434970"/>
              <a:gd name="connsiteY142" fmla="*/ 768247 h 2018589"/>
              <a:gd name="connsiteX143" fmla="*/ 1294558 w 1434970"/>
              <a:gd name="connsiteY143" fmla="*/ 768247 h 2018589"/>
              <a:gd name="connsiteX144" fmla="*/ 1282651 w 1434970"/>
              <a:gd name="connsiteY144" fmla="*/ 850162 h 2018589"/>
              <a:gd name="connsiteX145" fmla="*/ 1269316 w 1434970"/>
              <a:gd name="connsiteY145" fmla="*/ 858735 h 2018589"/>
              <a:gd name="connsiteX146" fmla="*/ 1180258 w 1434970"/>
              <a:gd name="connsiteY146" fmla="*/ 858735 h 2018589"/>
              <a:gd name="connsiteX147" fmla="*/ 1066434 w 1434970"/>
              <a:gd name="connsiteY147" fmla="*/ 859211 h 2018589"/>
              <a:gd name="connsiteX148" fmla="*/ 1386950 w 1434970"/>
              <a:gd name="connsiteY148" fmla="*/ 1123054 h 2018589"/>
              <a:gd name="connsiteX149" fmla="*/ 1384093 w 1434970"/>
              <a:gd name="connsiteY149" fmla="*/ 1141151 h 2018589"/>
              <a:gd name="connsiteX150" fmla="*/ 1384093 w 1434970"/>
              <a:gd name="connsiteY150" fmla="*/ 1141151 h 2018589"/>
              <a:gd name="connsiteX151" fmla="*/ 1383616 w 1434970"/>
              <a:gd name="connsiteY151" fmla="*/ 1151153 h 2018589"/>
              <a:gd name="connsiteX152" fmla="*/ 1335991 w 1434970"/>
              <a:gd name="connsiteY152" fmla="*/ 1181633 h 2018589"/>
              <a:gd name="connsiteX153" fmla="*/ 1247885 w 1434970"/>
              <a:gd name="connsiteY153" fmla="*/ 1157820 h 2018589"/>
              <a:gd name="connsiteX154" fmla="*/ 1187878 w 1434970"/>
              <a:gd name="connsiteY154" fmla="*/ 1147342 h 2018589"/>
              <a:gd name="connsiteX155" fmla="*/ 1173590 w 1434970"/>
              <a:gd name="connsiteY155" fmla="*/ 1150676 h 2018589"/>
              <a:gd name="connsiteX156" fmla="*/ 1190259 w 1434970"/>
              <a:gd name="connsiteY156" fmla="*/ 1163535 h 2018589"/>
              <a:gd name="connsiteX157" fmla="*/ 1190259 w 1434970"/>
              <a:gd name="connsiteY157" fmla="*/ 1163535 h 2018589"/>
              <a:gd name="connsiteX158" fmla="*/ 1262649 w 1434970"/>
              <a:gd name="connsiteY158" fmla="*/ 1190205 h 2018589"/>
              <a:gd name="connsiteX159" fmla="*/ 1262649 w 1434970"/>
              <a:gd name="connsiteY159" fmla="*/ 1190205 h 2018589"/>
              <a:gd name="connsiteX160" fmla="*/ 1282651 w 1434970"/>
              <a:gd name="connsiteY160" fmla="*/ 1197349 h 2018589"/>
              <a:gd name="connsiteX161" fmla="*/ 1282651 w 1434970"/>
              <a:gd name="connsiteY161" fmla="*/ 1197349 h 2018589"/>
              <a:gd name="connsiteX162" fmla="*/ 1355994 w 1434970"/>
              <a:gd name="connsiteY162" fmla="*/ 1223543 h 2018589"/>
              <a:gd name="connsiteX163" fmla="*/ 1361709 w 1434970"/>
              <a:gd name="connsiteY163" fmla="*/ 1237354 h 2018589"/>
              <a:gd name="connsiteX164" fmla="*/ 1338373 w 1434970"/>
              <a:gd name="connsiteY164" fmla="*/ 1279740 h 2018589"/>
              <a:gd name="connsiteX165" fmla="*/ 1338373 w 1434970"/>
              <a:gd name="connsiteY165" fmla="*/ 1279740 h 2018589"/>
              <a:gd name="connsiteX166" fmla="*/ 1327419 w 1434970"/>
              <a:gd name="connsiteY166" fmla="*/ 1300219 h 2018589"/>
              <a:gd name="connsiteX167" fmla="*/ 1327419 w 1434970"/>
              <a:gd name="connsiteY167" fmla="*/ 1300219 h 2018589"/>
              <a:gd name="connsiteX168" fmla="*/ 1284556 w 1434970"/>
              <a:gd name="connsiteY168" fmla="*/ 1381181 h 2018589"/>
              <a:gd name="connsiteX169" fmla="*/ 1230264 w 1434970"/>
              <a:gd name="connsiteY169" fmla="*/ 1392611 h 2018589"/>
              <a:gd name="connsiteX170" fmla="*/ 1130251 w 1434970"/>
              <a:gd name="connsiteY170" fmla="*/ 1327841 h 2018589"/>
              <a:gd name="connsiteX171" fmla="*/ 1130251 w 1434970"/>
              <a:gd name="connsiteY171" fmla="*/ 1327841 h 2018589"/>
              <a:gd name="connsiteX172" fmla="*/ 1021190 w 1434970"/>
              <a:gd name="connsiteY172" fmla="*/ 1256404 h 2018589"/>
              <a:gd name="connsiteX173" fmla="*/ 1004998 w 1434970"/>
              <a:gd name="connsiteY173" fmla="*/ 1224971 h 2018589"/>
              <a:gd name="connsiteX174" fmla="*/ 1012141 w 1434970"/>
              <a:gd name="connsiteY174" fmla="*/ 1219733 h 2018589"/>
              <a:gd name="connsiteX175" fmla="*/ 1055480 w 1434970"/>
              <a:gd name="connsiteY175" fmla="*/ 1222590 h 2018589"/>
              <a:gd name="connsiteX176" fmla="*/ 1077388 w 1434970"/>
              <a:gd name="connsiteY176" fmla="*/ 1202588 h 2018589"/>
              <a:gd name="connsiteX177" fmla="*/ 1080245 w 1434970"/>
              <a:gd name="connsiteY177" fmla="*/ 1186871 h 2018589"/>
              <a:gd name="connsiteX178" fmla="*/ 1080245 w 1434970"/>
              <a:gd name="connsiteY178" fmla="*/ 1186871 h 2018589"/>
              <a:gd name="connsiteX179" fmla="*/ 1081198 w 1434970"/>
              <a:gd name="connsiteY179" fmla="*/ 1173060 h 2018589"/>
              <a:gd name="connsiteX180" fmla="*/ 1082626 w 1434970"/>
              <a:gd name="connsiteY180" fmla="*/ 1164964 h 2018589"/>
              <a:gd name="connsiteX181" fmla="*/ 1082626 w 1434970"/>
              <a:gd name="connsiteY181" fmla="*/ 1164964 h 2018589"/>
              <a:gd name="connsiteX182" fmla="*/ 1085960 w 1434970"/>
              <a:gd name="connsiteY182" fmla="*/ 1133531 h 2018589"/>
              <a:gd name="connsiteX183" fmla="*/ 1085960 w 1434970"/>
              <a:gd name="connsiteY183" fmla="*/ 1133531 h 2018589"/>
              <a:gd name="connsiteX184" fmla="*/ 1105963 w 1434970"/>
              <a:gd name="connsiteY184" fmla="*/ 955890 h 2018589"/>
              <a:gd name="connsiteX185" fmla="*/ 1109296 w 1434970"/>
              <a:gd name="connsiteY185" fmla="*/ 937792 h 2018589"/>
              <a:gd name="connsiteX186" fmla="*/ 1140253 w 1434970"/>
              <a:gd name="connsiteY186" fmla="*/ 912075 h 2018589"/>
              <a:gd name="connsiteX187" fmla="*/ 1303606 w 1434970"/>
              <a:gd name="connsiteY187" fmla="*/ 902550 h 2018589"/>
              <a:gd name="connsiteX188" fmla="*/ 1336468 w 1434970"/>
              <a:gd name="connsiteY188" fmla="*/ 907789 h 2018589"/>
              <a:gd name="connsiteX189" fmla="*/ 1362662 w 1434970"/>
              <a:gd name="connsiteY189" fmla="*/ 938745 h 2018589"/>
              <a:gd name="connsiteX190" fmla="*/ 1383616 w 1434970"/>
              <a:gd name="connsiteY190" fmla="*/ 1045901 h 2018589"/>
              <a:gd name="connsiteX191" fmla="*/ 1372187 w 1434970"/>
              <a:gd name="connsiteY191" fmla="*/ 1059236 h 2018589"/>
              <a:gd name="connsiteX192" fmla="*/ 1301225 w 1434970"/>
              <a:gd name="connsiteY192" fmla="*/ 1058760 h 2018589"/>
              <a:gd name="connsiteX193" fmla="*/ 1301225 w 1434970"/>
              <a:gd name="connsiteY193" fmla="*/ 1058760 h 2018589"/>
              <a:gd name="connsiteX194" fmla="*/ 1281699 w 1434970"/>
              <a:gd name="connsiteY194" fmla="*/ 1058760 h 2018589"/>
              <a:gd name="connsiteX195" fmla="*/ 1281699 w 1434970"/>
              <a:gd name="connsiteY195" fmla="*/ 1058760 h 2018589"/>
              <a:gd name="connsiteX196" fmla="*/ 1194069 w 1434970"/>
              <a:gd name="connsiteY196" fmla="*/ 1059236 h 2018589"/>
              <a:gd name="connsiteX197" fmla="*/ 1181210 w 1434970"/>
              <a:gd name="connsiteY197" fmla="*/ 1066380 h 2018589"/>
              <a:gd name="connsiteX198" fmla="*/ 1192640 w 1434970"/>
              <a:gd name="connsiteY198" fmla="*/ 1074476 h 2018589"/>
              <a:gd name="connsiteX199" fmla="*/ 1223120 w 1434970"/>
              <a:gd name="connsiteY199" fmla="*/ 1077810 h 2018589"/>
              <a:gd name="connsiteX200" fmla="*/ 1226930 w 1434970"/>
              <a:gd name="connsiteY200" fmla="*/ 1078763 h 2018589"/>
              <a:gd name="connsiteX201" fmla="*/ 1298844 w 1434970"/>
              <a:gd name="connsiteY201" fmla="*/ 1084001 h 2018589"/>
              <a:gd name="connsiteX202" fmla="*/ 1354565 w 1434970"/>
              <a:gd name="connsiteY202" fmla="*/ 1086383 h 2018589"/>
              <a:gd name="connsiteX203" fmla="*/ 1386950 w 143497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05050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40813 w 1449780"/>
              <a:gd name="connsiteY0" fmla="*/ 970177 h 2018589"/>
              <a:gd name="connsiteX1" fmla="*/ 1431764 w 1449780"/>
              <a:gd name="connsiteY1" fmla="*/ 956842 h 2018589"/>
              <a:gd name="connsiteX2" fmla="*/ 1414143 w 1449780"/>
              <a:gd name="connsiteY2" fmla="*/ 888262 h 2018589"/>
              <a:gd name="connsiteX3" fmla="*/ 1380329 w 1449780"/>
              <a:gd name="connsiteY3" fmla="*/ 820159 h 2018589"/>
              <a:gd name="connsiteX4" fmla="*/ 1373661 w 1449780"/>
              <a:gd name="connsiteY4" fmla="*/ 787774 h 2018589"/>
              <a:gd name="connsiteX5" fmla="*/ 1372233 w 1449780"/>
              <a:gd name="connsiteY5" fmla="*/ 715384 h 2018589"/>
              <a:gd name="connsiteX6" fmla="*/ 1378424 w 1449780"/>
              <a:gd name="connsiteY6" fmla="*/ 659662 h 2018589"/>
              <a:gd name="connsiteX7" fmla="*/ 1366994 w 1449780"/>
              <a:gd name="connsiteY7" fmla="*/ 612990 h 2018589"/>
              <a:gd name="connsiteX8" fmla="*/ 1364136 w 1449780"/>
              <a:gd name="connsiteY8" fmla="*/ 563936 h 2018589"/>
              <a:gd name="connsiteX9" fmla="*/ 1379853 w 1449780"/>
              <a:gd name="connsiteY9" fmla="*/ 424871 h 2018589"/>
              <a:gd name="connsiteX10" fmla="*/ 1367470 w 1449780"/>
              <a:gd name="connsiteY10" fmla="*/ 342956 h 2018589"/>
              <a:gd name="connsiteX11" fmla="*/ 1363184 w 1449780"/>
              <a:gd name="connsiteY11" fmla="*/ 255326 h 2018589"/>
              <a:gd name="connsiteX12" fmla="*/ 1295557 w 1449780"/>
              <a:gd name="connsiteY12" fmla="*/ 191508 h 2018589"/>
              <a:gd name="connsiteX13" fmla="*/ 1260314 w 1449780"/>
              <a:gd name="connsiteY13" fmla="*/ 176268 h 2018589"/>
              <a:gd name="connsiteX14" fmla="*/ 1236025 w 1449780"/>
              <a:gd name="connsiteY14" fmla="*/ 161505 h 2018589"/>
              <a:gd name="connsiteX15" fmla="*/ 1193639 w 1449780"/>
              <a:gd name="connsiteY15" fmla="*/ 127215 h 2018589"/>
              <a:gd name="connsiteX16" fmla="*/ 1182209 w 1449780"/>
              <a:gd name="connsiteY16" fmla="*/ 111022 h 2018589"/>
              <a:gd name="connsiteX17" fmla="*/ 1130298 w 1449780"/>
              <a:gd name="connsiteY17" fmla="*/ 91020 h 2018589"/>
              <a:gd name="connsiteX18" fmla="*/ 1019331 w 1449780"/>
              <a:gd name="connsiteY18" fmla="*/ 52920 h 2018589"/>
              <a:gd name="connsiteX19" fmla="*/ 956466 w 1449780"/>
              <a:gd name="connsiteY19" fmla="*/ 31965 h 2018589"/>
              <a:gd name="connsiteX20" fmla="*/ 895506 w 1449780"/>
              <a:gd name="connsiteY20" fmla="*/ 26726 h 2018589"/>
              <a:gd name="connsiteX21" fmla="*/ 821211 w 1449780"/>
              <a:gd name="connsiteY21" fmla="*/ 17677 h 2018589"/>
              <a:gd name="connsiteX22" fmla="*/ 716436 w 1449780"/>
              <a:gd name="connsiteY22" fmla="*/ 56 h 2018589"/>
              <a:gd name="connsiteX23" fmla="*/ 623091 w 1449780"/>
              <a:gd name="connsiteY23" fmla="*/ 11010 h 2018589"/>
              <a:gd name="connsiteX24" fmla="*/ 413065 w 1449780"/>
              <a:gd name="connsiteY24" fmla="*/ 83876 h 2018589"/>
              <a:gd name="connsiteX25" fmla="*/ 314957 w 1449780"/>
              <a:gd name="connsiteY25" fmla="*/ 158171 h 2018589"/>
              <a:gd name="connsiteX26" fmla="*/ 252569 w 1449780"/>
              <a:gd name="connsiteY26" fmla="*/ 228180 h 2018589"/>
              <a:gd name="connsiteX27" fmla="*/ 199705 w 1449780"/>
              <a:gd name="connsiteY27" fmla="*/ 292474 h 2018589"/>
              <a:gd name="connsiteX28" fmla="*/ 157319 w 1449780"/>
              <a:gd name="connsiteY28" fmla="*/ 380580 h 2018589"/>
              <a:gd name="connsiteX29" fmla="*/ 120647 w 1449780"/>
              <a:gd name="connsiteY29" fmla="*/ 577271 h 2018589"/>
              <a:gd name="connsiteX30" fmla="*/ 129696 w 1449780"/>
              <a:gd name="connsiteY30" fmla="*/ 680617 h 2018589"/>
              <a:gd name="connsiteX31" fmla="*/ 186370 w 1449780"/>
              <a:gd name="connsiteY31" fmla="*/ 825874 h 2018589"/>
              <a:gd name="connsiteX32" fmla="*/ 229232 w 1449780"/>
              <a:gd name="connsiteY32" fmla="*/ 892072 h 2018589"/>
              <a:gd name="connsiteX33" fmla="*/ 252093 w 1449780"/>
              <a:gd name="connsiteY33" fmla="*/ 921600 h 2018589"/>
              <a:gd name="connsiteX34" fmla="*/ 303527 w 1449780"/>
              <a:gd name="connsiteY34" fmla="*/ 1016374 h 2018589"/>
              <a:gd name="connsiteX35" fmla="*/ 327816 w 1449780"/>
              <a:gd name="connsiteY35" fmla="*/ 1153058 h 2018589"/>
              <a:gd name="connsiteX36" fmla="*/ 319720 w 1449780"/>
              <a:gd name="connsiteY36" fmla="*/ 1322603 h 2018589"/>
              <a:gd name="connsiteX37" fmla="*/ 285430 w 1449780"/>
              <a:gd name="connsiteY37" fmla="*/ 1397850 h 2018589"/>
              <a:gd name="connsiteX38" fmla="*/ 256379 w 1449780"/>
              <a:gd name="connsiteY38" fmla="*/ 1431664 h 2018589"/>
              <a:gd name="connsiteX39" fmla="*/ 15795 w 1449780"/>
              <a:gd name="connsiteY39" fmla="*/ 1611103 h 2018589"/>
              <a:gd name="connsiteX40" fmla="*/ 31985 w 1449780"/>
              <a:gd name="connsiteY40" fmla="*/ 1671293 h 2018589"/>
              <a:gd name="connsiteX41" fmla="*/ 329721 w 1449780"/>
              <a:gd name="connsiteY41" fmla="*/ 1465954 h 2018589"/>
              <a:gd name="connsiteX42" fmla="*/ 334484 w 1449780"/>
              <a:gd name="connsiteY42" fmla="*/ 1462620 h 2018589"/>
              <a:gd name="connsiteX43" fmla="*/ 398778 w 1449780"/>
              <a:gd name="connsiteY43" fmla="*/ 1330699 h 2018589"/>
              <a:gd name="connsiteX44" fmla="*/ 421638 w 1449780"/>
              <a:gd name="connsiteY44" fmla="*/ 1234020 h 2018589"/>
              <a:gd name="connsiteX45" fmla="*/ 444974 w 1449780"/>
              <a:gd name="connsiteY45" fmla="*/ 1156391 h 2018589"/>
              <a:gd name="connsiteX46" fmla="*/ 488789 w 1449780"/>
              <a:gd name="connsiteY46" fmla="*/ 1052569 h 2018589"/>
              <a:gd name="connsiteX47" fmla="*/ 480693 w 1449780"/>
              <a:gd name="connsiteY47" fmla="*/ 962081 h 2018589"/>
              <a:gd name="connsiteX48" fmla="*/ 483550 w 1449780"/>
              <a:gd name="connsiteY48" fmla="*/ 770152 h 2018589"/>
              <a:gd name="connsiteX49" fmla="*/ 494028 w 1449780"/>
              <a:gd name="connsiteY49" fmla="*/ 738720 h 2018589"/>
              <a:gd name="connsiteX50" fmla="*/ 553083 w 1449780"/>
              <a:gd name="connsiteY50" fmla="*/ 699191 h 2018589"/>
              <a:gd name="connsiteX51" fmla="*/ 626901 w 1449780"/>
              <a:gd name="connsiteY51" fmla="*/ 681570 h 2018589"/>
              <a:gd name="connsiteX52" fmla="*/ 764538 w 1449780"/>
              <a:gd name="connsiteY52" fmla="*/ 742054 h 2018589"/>
              <a:gd name="connsiteX53" fmla="*/ 850263 w 1449780"/>
              <a:gd name="connsiteY53" fmla="*/ 908265 h 2018589"/>
              <a:gd name="connsiteX54" fmla="*/ 843119 w 1449780"/>
              <a:gd name="connsiteY54" fmla="*/ 918742 h 2018589"/>
              <a:gd name="connsiteX55" fmla="*/ 745488 w 1449780"/>
              <a:gd name="connsiteY55" fmla="*/ 921600 h 2018589"/>
              <a:gd name="connsiteX56" fmla="*/ 666430 w 1449780"/>
              <a:gd name="connsiteY56" fmla="*/ 932554 h 2018589"/>
              <a:gd name="connsiteX57" fmla="*/ 695958 w 1449780"/>
              <a:gd name="connsiteY57" fmla="*/ 946841 h 2018589"/>
              <a:gd name="connsiteX58" fmla="*/ 1057431 w 1449780"/>
              <a:gd name="connsiteY58" fmla="*/ 946841 h 2018589"/>
              <a:gd name="connsiteX59" fmla="*/ 1079339 w 1449780"/>
              <a:gd name="connsiteY59" fmla="*/ 949222 h 2018589"/>
              <a:gd name="connsiteX60" fmla="*/ 1064099 w 1449780"/>
              <a:gd name="connsiteY60" fmla="*/ 1015421 h 2018589"/>
              <a:gd name="connsiteX61" fmla="*/ 1050764 w 1449780"/>
              <a:gd name="connsiteY61" fmla="*/ 1156867 h 2018589"/>
              <a:gd name="connsiteX62" fmla="*/ 1034572 w 1449780"/>
              <a:gd name="connsiteY62" fmla="*/ 1170679 h 2018589"/>
              <a:gd name="connsiteX63" fmla="*/ 990280 w 1449780"/>
              <a:gd name="connsiteY63" fmla="*/ 1173536 h 2018589"/>
              <a:gd name="connsiteX64" fmla="*/ 944560 w 1449780"/>
              <a:gd name="connsiteY64" fmla="*/ 1188776 h 2018589"/>
              <a:gd name="connsiteX65" fmla="*/ 801209 w 1449780"/>
              <a:gd name="connsiteY65" fmla="*/ 1164011 h 2018589"/>
              <a:gd name="connsiteX66" fmla="*/ 731200 w 1449780"/>
              <a:gd name="connsiteY66" fmla="*/ 1152105 h 2018589"/>
              <a:gd name="connsiteX67" fmla="*/ 672621 w 1449780"/>
              <a:gd name="connsiteY67" fmla="*/ 1140675 h 2018589"/>
              <a:gd name="connsiteX68" fmla="*/ 754536 w 1449780"/>
              <a:gd name="connsiteY68" fmla="*/ 1182109 h 2018589"/>
              <a:gd name="connsiteX69" fmla="*/ 938845 w 1449780"/>
              <a:gd name="connsiteY69" fmla="*/ 1240211 h 2018589"/>
              <a:gd name="connsiteX70" fmla="*/ 959800 w 1449780"/>
              <a:gd name="connsiteY70" fmla="*/ 1253070 h 2018589"/>
              <a:gd name="connsiteX71" fmla="*/ 996948 w 1449780"/>
              <a:gd name="connsiteY71" fmla="*/ 1286408 h 2018589"/>
              <a:gd name="connsiteX72" fmla="*/ 1109343 w 1449780"/>
              <a:gd name="connsiteY72" fmla="*/ 1374990 h 2018589"/>
              <a:gd name="connsiteX73" fmla="*/ 991233 w 1449780"/>
              <a:gd name="connsiteY73" fmla="*/ 1376895 h 2018589"/>
              <a:gd name="connsiteX74" fmla="*/ 902174 w 1449780"/>
              <a:gd name="connsiteY74" fmla="*/ 1400708 h 2018589"/>
              <a:gd name="connsiteX75" fmla="*/ 874075 w 1449780"/>
              <a:gd name="connsiteY75" fmla="*/ 1481194 h 2018589"/>
              <a:gd name="connsiteX76" fmla="*/ 851691 w 1449780"/>
              <a:gd name="connsiteY76" fmla="*/ 1585969 h 2018589"/>
              <a:gd name="connsiteX77" fmla="*/ 845500 w 1449780"/>
              <a:gd name="connsiteY77" fmla="*/ 1707889 h 2018589"/>
              <a:gd name="connsiteX78" fmla="*/ 939798 w 1449780"/>
              <a:gd name="connsiteY78" fmla="*/ 1961730 h 2018589"/>
              <a:gd name="connsiteX79" fmla="*/ 970754 w 1449780"/>
              <a:gd name="connsiteY79" fmla="*/ 2007927 h 2018589"/>
              <a:gd name="connsiteX80" fmla="*/ 988375 w 1449780"/>
              <a:gd name="connsiteY80" fmla="*/ 2005545 h 2018589"/>
              <a:gd name="connsiteX81" fmla="*/ 957895 w 1449780"/>
              <a:gd name="connsiteY81" fmla="*/ 1863623 h 2018589"/>
              <a:gd name="connsiteX82" fmla="*/ 923129 w 1449780"/>
              <a:gd name="connsiteY82" fmla="*/ 1739321 h 2018589"/>
              <a:gd name="connsiteX83" fmla="*/ 925986 w 1449780"/>
              <a:gd name="connsiteY83" fmla="*/ 1626450 h 2018589"/>
              <a:gd name="connsiteX84" fmla="*/ 940750 w 1449780"/>
              <a:gd name="connsiteY84" fmla="*/ 1547869 h 2018589"/>
              <a:gd name="connsiteX85" fmla="*/ 947894 w 1449780"/>
              <a:gd name="connsiteY85" fmla="*/ 1509293 h 2018589"/>
              <a:gd name="connsiteX86" fmla="*/ 956943 w 1449780"/>
              <a:gd name="connsiteY86" fmla="*/ 1485956 h 2018589"/>
              <a:gd name="connsiteX87" fmla="*/ 980755 w 1449780"/>
              <a:gd name="connsiteY87" fmla="*/ 1463096 h 2018589"/>
              <a:gd name="connsiteX88" fmla="*/ 1120773 w 1449780"/>
              <a:gd name="connsiteY88" fmla="*/ 1449761 h 2018589"/>
              <a:gd name="connsiteX89" fmla="*/ 1251741 w 1449780"/>
              <a:gd name="connsiteY89" fmla="*/ 1462144 h 2018589"/>
              <a:gd name="connsiteX90" fmla="*/ 1309844 w 1449780"/>
              <a:gd name="connsiteY90" fmla="*/ 1442141 h 2018589"/>
              <a:gd name="connsiteX91" fmla="*/ 1329370 w 1449780"/>
              <a:gd name="connsiteY91" fmla="*/ 1404994 h 2018589"/>
              <a:gd name="connsiteX92" fmla="*/ 1422239 w 1449780"/>
              <a:gd name="connsiteY92" fmla="*/ 1216399 h 2018589"/>
              <a:gd name="connsiteX93" fmla="*/ 1446528 w 1449780"/>
              <a:gd name="connsiteY93" fmla="*/ 1015897 h 2018589"/>
              <a:gd name="connsiteX94" fmla="*/ 1438432 w 1449780"/>
              <a:gd name="connsiteY94" fmla="*/ 975416 h 2018589"/>
              <a:gd name="connsiteX95" fmla="*/ 1440813 w 1449780"/>
              <a:gd name="connsiteY95" fmla="*/ 970177 h 2018589"/>
              <a:gd name="connsiteX96" fmla="*/ 519269 w 1449780"/>
              <a:gd name="connsiteY96" fmla="*/ 447255 h 2018589"/>
              <a:gd name="connsiteX97" fmla="*/ 556416 w 1449780"/>
              <a:gd name="connsiteY97" fmla="*/ 449160 h 2018589"/>
              <a:gd name="connsiteX98" fmla="*/ 450689 w 1449780"/>
              <a:gd name="connsiteY98" fmla="*/ 509167 h 2018589"/>
              <a:gd name="connsiteX99" fmla="*/ 374965 w 1449780"/>
              <a:gd name="connsiteY99" fmla="*/ 512025 h 2018589"/>
              <a:gd name="connsiteX100" fmla="*/ 411160 w 1449780"/>
              <a:gd name="connsiteY100" fmla="*/ 423442 h 2018589"/>
              <a:gd name="connsiteX101" fmla="*/ 387348 w 1449780"/>
              <a:gd name="connsiteY101" fmla="*/ 436777 h 2018589"/>
              <a:gd name="connsiteX102" fmla="*/ 325435 w 1449780"/>
              <a:gd name="connsiteY102" fmla="*/ 490594 h 2018589"/>
              <a:gd name="connsiteX103" fmla="*/ 286859 w 1449780"/>
              <a:gd name="connsiteY103" fmla="*/ 516787 h 2018589"/>
              <a:gd name="connsiteX104" fmla="*/ 520221 w 1449780"/>
              <a:gd name="connsiteY104" fmla="*/ 316762 h 2018589"/>
              <a:gd name="connsiteX105" fmla="*/ 523079 w 1449780"/>
              <a:gd name="connsiteY105" fmla="*/ 319620 h 2018589"/>
              <a:gd name="connsiteX106" fmla="*/ 492123 w 1449780"/>
              <a:gd name="connsiteY106" fmla="*/ 363911 h 2018589"/>
              <a:gd name="connsiteX107" fmla="*/ 488789 w 1449780"/>
              <a:gd name="connsiteY107" fmla="*/ 372484 h 2018589"/>
              <a:gd name="connsiteX108" fmla="*/ 497838 w 1449780"/>
              <a:gd name="connsiteY108" fmla="*/ 373912 h 2018589"/>
              <a:gd name="connsiteX109" fmla="*/ 564989 w 1449780"/>
              <a:gd name="connsiteY109" fmla="*/ 362482 h 2018589"/>
              <a:gd name="connsiteX110" fmla="*/ 577848 w 1449780"/>
              <a:gd name="connsiteY110" fmla="*/ 362006 h 2018589"/>
              <a:gd name="connsiteX111" fmla="*/ 518316 w 1449780"/>
              <a:gd name="connsiteY111" fmla="*/ 416775 h 2018589"/>
              <a:gd name="connsiteX112" fmla="*/ 518316 w 1449780"/>
              <a:gd name="connsiteY112" fmla="*/ 416775 h 2018589"/>
              <a:gd name="connsiteX113" fmla="*/ 510220 w 1449780"/>
              <a:gd name="connsiteY113" fmla="*/ 432015 h 2018589"/>
              <a:gd name="connsiteX114" fmla="*/ 519269 w 1449780"/>
              <a:gd name="connsiteY114" fmla="*/ 447255 h 2018589"/>
              <a:gd name="connsiteX115" fmla="*/ 1081244 w 1449780"/>
              <a:gd name="connsiteY115" fmla="*/ 859211 h 2018589"/>
              <a:gd name="connsiteX116" fmla="*/ 1065528 w 1449780"/>
              <a:gd name="connsiteY116" fmla="*/ 861116 h 2018589"/>
              <a:gd name="connsiteX117" fmla="*/ 1072672 w 1449780"/>
              <a:gd name="connsiteY117" fmla="*/ 879214 h 2018589"/>
              <a:gd name="connsiteX118" fmla="*/ 1052193 w 1449780"/>
              <a:gd name="connsiteY118" fmla="*/ 906360 h 2018589"/>
              <a:gd name="connsiteX119" fmla="*/ 894554 w 1449780"/>
              <a:gd name="connsiteY119" fmla="*/ 907789 h 2018589"/>
              <a:gd name="connsiteX120" fmla="*/ 886458 w 1449780"/>
              <a:gd name="connsiteY120" fmla="*/ 895882 h 2018589"/>
              <a:gd name="connsiteX121" fmla="*/ 894078 w 1449780"/>
              <a:gd name="connsiteY121" fmla="*/ 835399 h 2018589"/>
              <a:gd name="connsiteX122" fmla="*/ 894078 w 1449780"/>
              <a:gd name="connsiteY122" fmla="*/ 835399 h 2018589"/>
              <a:gd name="connsiteX123" fmla="*/ 895506 w 1449780"/>
              <a:gd name="connsiteY123" fmla="*/ 827302 h 2018589"/>
              <a:gd name="connsiteX124" fmla="*/ 906460 w 1449780"/>
              <a:gd name="connsiteY124" fmla="*/ 730624 h 2018589"/>
              <a:gd name="connsiteX125" fmla="*/ 923605 w 1449780"/>
              <a:gd name="connsiteY125" fmla="*/ 665854 h 2018589"/>
              <a:gd name="connsiteX126" fmla="*/ 953133 w 1449780"/>
              <a:gd name="connsiteY126" fmla="*/ 645375 h 2018589"/>
              <a:gd name="connsiteX127" fmla="*/ 1143633 w 1449780"/>
              <a:gd name="connsiteY127" fmla="*/ 546315 h 2018589"/>
              <a:gd name="connsiteX128" fmla="*/ 1154586 w 1449780"/>
              <a:gd name="connsiteY128" fmla="*/ 545839 h 2018589"/>
              <a:gd name="connsiteX129" fmla="*/ 1151253 w 1449780"/>
              <a:gd name="connsiteY129" fmla="*/ 556792 h 2018589"/>
              <a:gd name="connsiteX130" fmla="*/ 1023141 w 1449780"/>
              <a:gd name="connsiteY130" fmla="*/ 718241 h 2018589"/>
              <a:gd name="connsiteX131" fmla="*/ 1027904 w 1449780"/>
              <a:gd name="connsiteY131" fmla="*/ 731100 h 2018589"/>
              <a:gd name="connsiteX132" fmla="*/ 1027904 w 1449780"/>
              <a:gd name="connsiteY132" fmla="*/ 731100 h 2018589"/>
              <a:gd name="connsiteX133" fmla="*/ 1103628 w 1449780"/>
              <a:gd name="connsiteY133" fmla="*/ 686809 h 2018589"/>
              <a:gd name="connsiteX134" fmla="*/ 1137441 w 1449780"/>
              <a:gd name="connsiteY134" fmla="*/ 666330 h 2018589"/>
              <a:gd name="connsiteX135" fmla="*/ 1143156 w 1449780"/>
              <a:gd name="connsiteY135" fmla="*/ 664425 h 2018589"/>
              <a:gd name="connsiteX136" fmla="*/ 1137441 w 1449780"/>
              <a:gd name="connsiteY136" fmla="*/ 666330 h 2018589"/>
              <a:gd name="connsiteX137" fmla="*/ 1171732 w 1449780"/>
              <a:gd name="connsiteY137" fmla="*/ 645851 h 2018589"/>
              <a:gd name="connsiteX138" fmla="*/ 1264124 w 1449780"/>
              <a:gd name="connsiteY138" fmla="*/ 589177 h 2018589"/>
              <a:gd name="connsiteX139" fmla="*/ 1278888 w 1449780"/>
              <a:gd name="connsiteY139" fmla="*/ 580129 h 2018589"/>
              <a:gd name="connsiteX140" fmla="*/ 1306986 w 1449780"/>
              <a:gd name="connsiteY140" fmla="*/ 590130 h 2018589"/>
              <a:gd name="connsiteX141" fmla="*/ 1318416 w 1449780"/>
              <a:gd name="connsiteY141" fmla="*/ 727766 h 2018589"/>
              <a:gd name="connsiteX142" fmla="*/ 1309368 w 1449780"/>
              <a:gd name="connsiteY142" fmla="*/ 768247 h 2018589"/>
              <a:gd name="connsiteX143" fmla="*/ 1309368 w 1449780"/>
              <a:gd name="connsiteY143" fmla="*/ 768247 h 2018589"/>
              <a:gd name="connsiteX144" fmla="*/ 1297461 w 1449780"/>
              <a:gd name="connsiteY144" fmla="*/ 850162 h 2018589"/>
              <a:gd name="connsiteX145" fmla="*/ 1284126 w 1449780"/>
              <a:gd name="connsiteY145" fmla="*/ 858735 h 2018589"/>
              <a:gd name="connsiteX146" fmla="*/ 1195068 w 1449780"/>
              <a:gd name="connsiteY146" fmla="*/ 858735 h 2018589"/>
              <a:gd name="connsiteX147" fmla="*/ 1081244 w 1449780"/>
              <a:gd name="connsiteY147" fmla="*/ 859211 h 2018589"/>
              <a:gd name="connsiteX148" fmla="*/ 1401760 w 1449780"/>
              <a:gd name="connsiteY148" fmla="*/ 1123054 h 2018589"/>
              <a:gd name="connsiteX149" fmla="*/ 1398903 w 1449780"/>
              <a:gd name="connsiteY149" fmla="*/ 1141151 h 2018589"/>
              <a:gd name="connsiteX150" fmla="*/ 1398903 w 1449780"/>
              <a:gd name="connsiteY150" fmla="*/ 1141151 h 2018589"/>
              <a:gd name="connsiteX151" fmla="*/ 1398426 w 1449780"/>
              <a:gd name="connsiteY151" fmla="*/ 1151153 h 2018589"/>
              <a:gd name="connsiteX152" fmla="*/ 1350801 w 1449780"/>
              <a:gd name="connsiteY152" fmla="*/ 1181633 h 2018589"/>
              <a:gd name="connsiteX153" fmla="*/ 1262695 w 1449780"/>
              <a:gd name="connsiteY153" fmla="*/ 1157820 h 2018589"/>
              <a:gd name="connsiteX154" fmla="*/ 1202688 w 1449780"/>
              <a:gd name="connsiteY154" fmla="*/ 1147342 h 2018589"/>
              <a:gd name="connsiteX155" fmla="*/ 1188400 w 1449780"/>
              <a:gd name="connsiteY155" fmla="*/ 1150676 h 2018589"/>
              <a:gd name="connsiteX156" fmla="*/ 1205069 w 1449780"/>
              <a:gd name="connsiteY156" fmla="*/ 1163535 h 2018589"/>
              <a:gd name="connsiteX157" fmla="*/ 1205069 w 1449780"/>
              <a:gd name="connsiteY157" fmla="*/ 1163535 h 2018589"/>
              <a:gd name="connsiteX158" fmla="*/ 1277459 w 1449780"/>
              <a:gd name="connsiteY158" fmla="*/ 1190205 h 2018589"/>
              <a:gd name="connsiteX159" fmla="*/ 1277459 w 1449780"/>
              <a:gd name="connsiteY159" fmla="*/ 1190205 h 2018589"/>
              <a:gd name="connsiteX160" fmla="*/ 1297461 w 1449780"/>
              <a:gd name="connsiteY160" fmla="*/ 1197349 h 2018589"/>
              <a:gd name="connsiteX161" fmla="*/ 1297461 w 1449780"/>
              <a:gd name="connsiteY161" fmla="*/ 1197349 h 2018589"/>
              <a:gd name="connsiteX162" fmla="*/ 1370804 w 1449780"/>
              <a:gd name="connsiteY162" fmla="*/ 1223543 h 2018589"/>
              <a:gd name="connsiteX163" fmla="*/ 1376519 w 1449780"/>
              <a:gd name="connsiteY163" fmla="*/ 1237354 h 2018589"/>
              <a:gd name="connsiteX164" fmla="*/ 1353183 w 1449780"/>
              <a:gd name="connsiteY164" fmla="*/ 1279740 h 2018589"/>
              <a:gd name="connsiteX165" fmla="*/ 1353183 w 1449780"/>
              <a:gd name="connsiteY165" fmla="*/ 1279740 h 2018589"/>
              <a:gd name="connsiteX166" fmla="*/ 1342229 w 1449780"/>
              <a:gd name="connsiteY166" fmla="*/ 1300219 h 2018589"/>
              <a:gd name="connsiteX167" fmla="*/ 1342229 w 1449780"/>
              <a:gd name="connsiteY167" fmla="*/ 1300219 h 2018589"/>
              <a:gd name="connsiteX168" fmla="*/ 1299366 w 1449780"/>
              <a:gd name="connsiteY168" fmla="*/ 1381181 h 2018589"/>
              <a:gd name="connsiteX169" fmla="*/ 1245074 w 1449780"/>
              <a:gd name="connsiteY169" fmla="*/ 1392611 h 2018589"/>
              <a:gd name="connsiteX170" fmla="*/ 1145061 w 1449780"/>
              <a:gd name="connsiteY170" fmla="*/ 1327841 h 2018589"/>
              <a:gd name="connsiteX171" fmla="*/ 1145061 w 1449780"/>
              <a:gd name="connsiteY171" fmla="*/ 1327841 h 2018589"/>
              <a:gd name="connsiteX172" fmla="*/ 1036000 w 1449780"/>
              <a:gd name="connsiteY172" fmla="*/ 1256404 h 2018589"/>
              <a:gd name="connsiteX173" fmla="*/ 1019808 w 1449780"/>
              <a:gd name="connsiteY173" fmla="*/ 1224971 h 2018589"/>
              <a:gd name="connsiteX174" fmla="*/ 1026951 w 1449780"/>
              <a:gd name="connsiteY174" fmla="*/ 1219733 h 2018589"/>
              <a:gd name="connsiteX175" fmla="*/ 1070290 w 1449780"/>
              <a:gd name="connsiteY175" fmla="*/ 1222590 h 2018589"/>
              <a:gd name="connsiteX176" fmla="*/ 1092198 w 1449780"/>
              <a:gd name="connsiteY176" fmla="*/ 1202588 h 2018589"/>
              <a:gd name="connsiteX177" fmla="*/ 1095055 w 1449780"/>
              <a:gd name="connsiteY177" fmla="*/ 1186871 h 2018589"/>
              <a:gd name="connsiteX178" fmla="*/ 1095055 w 1449780"/>
              <a:gd name="connsiteY178" fmla="*/ 1186871 h 2018589"/>
              <a:gd name="connsiteX179" fmla="*/ 1096008 w 1449780"/>
              <a:gd name="connsiteY179" fmla="*/ 1173060 h 2018589"/>
              <a:gd name="connsiteX180" fmla="*/ 1097436 w 1449780"/>
              <a:gd name="connsiteY180" fmla="*/ 1164964 h 2018589"/>
              <a:gd name="connsiteX181" fmla="*/ 1097436 w 1449780"/>
              <a:gd name="connsiteY181" fmla="*/ 1164964 h 2018589"/>
              <a:gd name="connsiteX182" fmla="*/ 1100770 w 1449780"/>
              <a:gd name="connsiteY182" fmla="*/ 1133531 h 2018589"/>
              <a:gd name="connsiteX183" fmla="*/ 1100770 w 1449780"/>
              <a:gd name="connsiteY183" fmla="*/ 1133531 h 2018589"/>
              <a:gd name="connsiteX184" fmla="*/ 1120773 w 1449780"/>
              <a:gd name="connsiteY184" fmla="*/ 955890 h 2018589"/>
              <a:gd name="connsiteX185" fmla="*/ 1124106 w 1449780"/>
              <a:gd name="connsiteY185" fmla="*/ 937792 h 2018589"/>
              <a:gd name="connsiteX186" fmla="*/ 1155063 w 1449780"/>
              <a:gd name="connsiteY186" fmla="*/ 912075 h 2018589"/>
              <a:gd name="connsiteX187" fmla="*/ 1318416 w 1449780"/>
              <a:gd name="connsiteY187" fmla="*/ 902550 h 2018589"/>
              <a:gd name="connsiteX188" fmla="*/ 1351278 w 1449780"/>
              <a:gd name="connsiteY188" fmla="*/ 907789 h 2018589"/>
              <a:gd name="connsiteX189" fmla="*/ 1377472 w 1449780"/>
              <a:gd name="connsiteY189" fmla="*/ 938745 h 2018589"/>
              <a:gd name="connsiteX190" fmla="*/ 1398426 w 1449780"/>
              <a:gd name="connsiteY190" fmla="*/ 1045901 h 2018589"/>
              <a:gd name="connsiteX191" fmla="*/ 1386997 w 1449780"/>
              <a:gd name="connsiteY191" fmla="*/ 1059236 h 2018589"/>
              <a:gd name="connsiteX192" fmla="*/ 1316035 w 1449780"/>
              <a:gd name="connsiteY192" fmla="*/ 1058760 h 2018589"/>
              <a:gd name="connsiteX193" fmla="*/ 1316035 w 1449780"/>
              <a:gd name="connsiteY193" fmla="*/ 1058760 h 2018589"/>
              <a:gd name="connsiteX194" fmla="*/ 1296509 w 1449780"/>
              <a:gd name="connsiteY194" fmla="*/ 1058760 h 2018589"/>
              <a:gd name="connsiteX195" fmla="*/ 1296509 w 1449780"/>
              <a:gd name="connsiteY195" fmla="*/ 1058760 h 2018589"/>
              <a:gd name="connsiteX196" fmla="*/ 1208879 w 1449780"/>
              <a:gd name="connsiteY196" fmla="*/ 1059236 h 2018589"/>
              <a:gd name="connsiteX197" fmla="*/ 1196020 w 1449780"/>
              <a:gd name="connsiteY197" fmla="*/ 1066380 h 2018589"/>
              <a:gd name="connsiteX198" fmla="*/ 1207450 w 1449780"/>
              <a:gd name="connsiteY198" fmla="*/ 1074476 h 2018589"/>
              <a:gd name="connsiteX199" fmla="*/ 1237930 w 1449780"/>
              <a:gd name="connsiteY199" fmla="*/ 1077810 h 2018589"/>
              <a:gd name="connsiteX200" fmla="*/ 1241740 w 1449780"/>
              <a:gd name="connsiteY200" fmla="*/ 1078763 h 2018589"/>
              <a:gd name="connsiteX201" fmla="*/ 1313654 w 1449780"/>
              <a:gd name="connsiteY201" fmla="*/ 1084001 h 2018589"/>
              <a:gd name="connsiteX202" fmla="*/ 1369375 w 1449780"/>
              <a:gd name="connsiteY202" fmla="*/ 1086383 h 2018589"/>
              <a:gd name="connsiteX203" fmla="*/ 1401760 w 144978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16302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53409 w 1462376"/>
              <a:gd name="connsiteY0" fmla="*/ 970177 h 2018589"/>
              <a:gd name="connsiteX1" fmla="*/ 1444360 w 1462376"/>
              <a:gd name="connsiteY1" fmla="*/ 956842 h 2018589"/>
              <a:gd name="connsiteX2" fmla="*/ 1426739 w 1462376"/>
              <a:gd name="connsiteY2" fmla="*/ 888262 h 2018589"/>
              <a:gd name="connsiteX3" fmla="*/ 1392925 w 1462376"/>
              <a:gd name="connsiteY3" fmla="*/ 820159 h 2018589"/>
              <a:gd name="connsiteX4" fmla="*/ 1386257 w 1462376"/>
              <a:gd name="connsiteY4" fmla="*/ 787774 h 2018589"/>
              <a:gd name="connsiteX5" fmla="*/ 1384829 w 1462376"/>
              <a:gd name="connsiteY5" fmla="*/ 715384 h 2018589"/>
              <a:gd name="connsiteX6" fmla="*/ 1391020 w 1462376"/>
              <a:gd name="connsiteY6" fmla="*/ 659662 h 2018589"/>
              <a:gd name="connsiteX7" fmla="*/ 1379590 w 1462376"/>
              <a:gd name="connsiteY7" fmla="*/ 612990 h 2018589"/>
              <a:gd name="connsiteX8" fmla="*/ 1376732 w 1462376"/>
              <a:gd name="connsiteY8" fmla="*/ 563936 h 2018589"/>
              <a:gd name="connsiteX9" fmla="*/ 1392449 w 1462376"/>
              <a:gd name="connsiteY9" fmla="*/ 424871 h 2018589"/>
              <a:gd name="connsiteX10" fmla="*/ 1380066 w 1462376"/>
              <a:gd name="connsiteY10" fmla="*/ 342956 h 2018589"/>
              <a:gd name="connsiteX11" fmla="*/ 1375780 w 1462376"/>
              <a:gd name="connsiteY11" fmla="*/ 255326 h 2018589"/>
              <a:gd name="connsiteX12" fmla="*/ 1308153 w 1462376"/>
              <a:gd name="connsiteY12" fmla="*/ 191508 h 2018589"/>
              <a:gd name="connsiteX13" fmla="*/ 1272910 w 1462376"/>
              <a:gd name="connsiteY13" fmla="*/ 176268 h 2018589"/>
              <a:gd name="connsiteX14" fmla="*/ 1248621 w 1462376"/>
              <a:gd name="connsiteY14" fmla="*/ 161505 h 2018589"/>
              <a:gd name="connsiteX15" fmla="*/ 1206235 w 1462376"/>
              <a:gd name="connsiteY15" fmla="*/ 127215 h 2018589"/>
              <a:gd name="connsiteX16" fmla="*/ 1194805 w 1462376"/>
              <a:gd name="connsiteY16" fmla="*/ 111022 h 2018589"/>
              <a:gd name="connsiteX17" fmla="*/ 1142894 w 1462376"/>
              <a:gd name="connsiteY17" fmla="*/ 91020 h 2018589"/>
              <a:gd name="connsiteX18" fmla="*/ 1031927 w 1462376"/>
              <a:gd name="connsiteY18" fmla="*/ 52920 h 2018589"/>
              <a:gd name="connsiteX19" fmla="*/ 969062 w 1462376"/>
              <a:gd name="connsiteY19" fmla="*/ 31965 h 2018589"/>
              <a:gd name="connsiteX20" fmla="*/ 908102 w 1462376"/>
              <a:gd name="connsiteY20" fmla="*/ 26726 h 2018589"/>
              <a:gd name="connsiteX21" fmla="*/ 833807 w 1462376"/>
              <a:gd name="connsiteY21" fmla="*/ 17677 h 2018589"/>
              <a:gd name="connsiteX22" fmla="*/ 729032 w 1462376"/>
              <a:gd name="connsiteY22" fmla="*/ 56 h 2018589"/>
              <a:gd name="connsiteX23" fmla="*/ 635687 w 1462376"/>
              <a:gd name="connsiteY23" fmla="*/ 11010 h 2018589"/>
              <a:gd name="connsiteX24" fmla="*/ 425661 w 1462376"/>
              <a:gd name="connsiteY24" fmla="*/ 83876 h 2018589"/>
              <a:gd name="connsiteX25" fmla="*/ 327553 w 1462376"/>
              <a:gd name="connsiteY25" fmla="*/ 158171 h 2018589"/>
              <a:gd name="connsiteX26" fmla="*/ 265165 w 1462376"/>
              <a:gd name="connsiteY26" fmla="*/ 228180 h 2018589"/>
              <a:gd name="connsiteX27" fmla="*/ 212301 w 1462376"/>
              <a:gd name="connsiteY27" fmla="*/ 292474 h 2018589"/>
              <a:gd name="connsiteX28" fmla="*/ 169915 w 1462376"/>
              <a:gd name="connsiteY28" fmla="*/ 380580 h 2018589"/>
              <a:gd name="connsiteX29" fmla="*/ 133243 w 1462376"/>
              <a:gd name="connsiteY29" fmla="*/ 577271 h 2018589"/>
              <a:gd name="connsiteX30" fmla="*/ 142292 w 1462376"/>
              <a:gd name="connsiteY30" fmla="*/ 680617 h 2018589"/>
              <a:gd name="connsiteX31" fmla="*/ 198966 w 1462376"/>
              <a:gd name="connsiteY31" fmla="*/ 825874 h 2018589"/>
              <a:gd name="connsiteX32" fmla="*/ 241828 w 1462376"/>
              <a:gd name="connsiteY32" fmla="*/ 892072 h 2018589"/>
              <a:gd name="connsiteX33" fmla="*/ 264689 w 1462376"/>
              <a:gd name="connsiteY33" fmla="*/ 921600 h 2018589"/>
              <a:gd name="connsiteX34" fmla="*/ 316123 w 1462376"/>
              <a:gd name="connsiteY34" fmla="*/ 1016374 h 2018589"/>
              <a:gd name="connsiteX35" fmla="*/ 340412 w 1462376"/>
              <a:gd name="connsiteY35" fmla="*/ 1153058 h 2018589"/>
              <a:gd name="connsiteX36" fmla="*/ 332316 w 1462376"/>
              <a:gd name="connsiteY36" fmla="*/ 1322603 h 2018589"/>
              <a:gd name="connsiteX37" fmla="*/ 298026 w 1462376"/>
              <a:gd name="connsiteY37" fmla="*/ 1397850 h 2018589"/>
              <a:gd name="connsiteX38" fmla="*/ 268975 w 1462376"/>
              <a:gd name="connsiteY38" fmla="*/ 1431664 h 2018589"/>
              <a:gd name="connsiteX39" fmla="*/ 28391 w 1462376"/>
              <a:gd name="connsiteY39" fmla="*/ 1611103 h 2018589"/>
              <a:gd name="connsiteX40" fmla="*/ 25827 w 1462376"/>
              <a:gd name="connsiteY40" fmla="*/ 1716302 h 2018589"/>
              <a:gd name="connsiteX41" fmla="*/ 342317 w 1462376"/>
              <a:gd name="connsiteY41" fmla="*/ 1465954 h 2018589"/>
              <a:gd name="connsiteX42" fmla="*/ 347080 w 1462376"/>
              <a:gd name="connsiteY42" fmla="*/ 1462620 h 2018589"/>
              <a:gd name="connsiteX43" fmla="*/ 411374 w 1462376"/>
              <a:gd name="connsiteY43" fmla="*/ 1330699 h 2018589"/>
              <a:gd name="connsiteX44" fmla="*/ 434234 w 1462376"/>
              <a:gd name="connsiteY44" fmla="*/ 1234020 h 2018589"/>
              <a:gd name="connsiteX45" fmla="*/ 457570 w 1462376"/>
              <a:gd name="connsiteY45" fmla="*/ 1156391 h 2018589"/>
              <a:gd name="connsiteX46" fmla="*/ 501385 w 1462376"/>
              <a:gd name="connsiteY46" fmla="*/ 1052569 h 2018589"/>
              <a:gd name="connsiteX47" fmla="*/ 493289 w 1462376"/>
              <a:gd name="connsiteY47" fmla="*/ 962081 h 2018589"/>
              <a:gd name="connsiteX48" fmla="*/ 496146 w 1462376"/>
              <a:gd name="connsiteY48" fmla="*/ 770152 h 2018589"/>
              <a:gd name="connsiteX49" fmla="*/ 506624 w 1462376"/>
              <a:gd name="connsiteY49" fmla="*/ 738720 h 2018589"/>
              <a:gd name="connsiteX50" fmla="*/ 565679 w 1462376"/>
              <a:gd name="connsiteY50" fmla="*/ 699191 h 2018589"/>
              <a:gd name="connsiteX51" fmla="*/ 639497 w 1462376"/>
              <a:gd name="connsiteY51" fmla="*/ 681570 h 2018589"/>
              <a:gd name="connsiteX52" fmla="*/ 777134 w 1462376"/>
              <a:gd name="connsiteY52" fmla="*/ 742054 h 2018589"/>
              <a:gd name="connsiteX53" fmla="*/ 862859 w 1462376"/>
              <a:gd name="connsiteY53" fmla="*/ 908265 h 2018589"/>
              <a:gd name="connsiteX54" fmla="*/ 855715 w 1462376"/>
              <a:gd name="connsiteY54" fmla="*/ 918742 h 2018589"/>
              <a:gd name="connsiteX55" fmla="*/ 758084 w 1462376"/>
              <a:gd name="connsiteY55" fmla="*/ 921600 h 2018589"/>
              <a:gd name="connsiteX56" fmla="*/ 679026 w 1462376"/>
              <a:gd name="connsiteY56" fmla="*/ 932554 h 2018589"/>
              <a:gd name="connsiteX57" fmla="*/ 708554 w 1462376"/>
              <a:gd name="connsiteY57" fmla="*/ 946841 h 2018589"/>
              <a:gd name="connsiteX58" fmla="*/ 1070027 w 1462376"/>
              <a:gd name="connsiteY58" fmla="*/ 946841 h 2018589"/>
              <a:gd name="connsiteX59" fmla="*/ 1091935 w 1462376"/>
              <a:gd name="connsiteY59" fmla="*/ 949222 h 2018589"/>
              <a:gd name="connsiteX60" fmla="*/ 1076695 w 1462376"/>
              <a:gd name="connsiteY60" fmla="*/ 1015421 h 2018589"/>
              <a:gd name="connsiteX61" fmla="*/ 1063360 w 1462376"/>
              <a:gd name="connsiteY61" fmla="*/ 1156867 h 2018589"/>
              <a:gd name="connsiteX62" fmla="*/ 1047168 w 1462376"/>
              <a:gd name="connsiteY62" fmla="*/ 1170679 h 2018589"/>
              <a:gd name="connsiteX63" fmla="*/ 1002876 w 1462376"/>
              <a:gd name="connsiteY63" fmla="*/ 1173536 h 2018589"/>
              <a:gd name="connsiteX64" fmla="*/ 957156 w 1462376"/>
              <a:gd name="connsiteY64" fmla="*/ 1188776 h 2018589"/>
              <a:gd name="connsiteX65" fmla="*/ 813805 w 1462376"/>
              <a:gd name="connsiteY65" fmla="*/ 1164011 h 2018589"/>
              <a:gd name="connsiteX66" fmla="*/ 743796 w 1462376"/>
              <a:gd name="connsiteY66" fmla="*/ 1152105 h 2018589"/>
              <a:gd name="connsiteX67" fmla="*/ 685217 w 1462376"/>
              <a:gd name="connsiteY67" fmla="*/ 1140675 h 2018589"/>
              <a:gd name="connsiteX68" fmla="*/ 767132 w 1462376"/>
              <a:gd name="connsiteY68" fmla="*/ 1182109 h 2018589"/>
              <a:gd name="connsiteX69" fmla="*/ 951441 w 1462376"/>
              <a:gd name="connsiteY69" fmla="*/ 1240211 h 2018589"/>
              <a:gd name="connsiteX70" fmla="*/ 972396 w 1462376"/>
              <a:gd name="connsiteY70" fmla="*/ 1253070 h 2018589"/>
              <a:gd name="connsiteX71" fmla="*/ 1009544 w 1462376"/>
              <a:gd name="connsiteY71" fmla="*/ 1286408 h 2018589"/>
              <a:gd name="connsiteX72" fmla="*/ 1121939 w 1462376"/>
              <a:gd name="connsiteY72" fmla="*/ 1374990 h 2018589"/>
              <a:gd name="connsiteX73" fmla="*/ 1003829 w 1462376"/>
              <a:gd name="connsiteY73" fmla="*/ 1376895 h 2018589"/>
              <a:gd name="connsiteX74" fmla="*/ 914770 w 1462376"/>
              <a:gd name="connsiteY74" fmla="*/ 1400708 h 2018589"/>
              <a:gd name="connsiteX75" fmla="*/ 886671 w 1462376"/>
              <a:gd name="connsiteY75" fmla="*/ 1481194 h 2018589"/>
              <a:gd name="connsiteX76" fmla="*/ 864287 w 1462376"/>
              <a:gd name="connsiteY76" fmla="*/ 1585969 h 2018589"/>
              <a:gd name="connsiteX77" fmla="*/ 858096 w 1462376"/>
              <a:gd name="connsiteY77" fmla="*/ 1707889 h 2018589"/>
              <a:gd name="connsiteX78" fmla="*/ 952394 w 1462376"/>
              <a:gd name="connsiteY78" fmla="*/ 1961730 h 2018589"/>
              <a:gd name="connsiteX79" fmla="*/ 983350 w 1462376"/>
              <a:gd name="connsiteY79" fmla="*/ 2007927 h 2018589"/>
              <a:gd name="connsiteX80" fmla="*/ 1000971 w 1462376"/>
              <a:gd name="connsiteY80" fmla="*/ 2005545 h 2018589"/>
              <a:gd name="connsiteX81" fmla="*/ 970491 w 1462376"/>
              <a:gd name="connsiteY81" fmla="*/ 1863623 h 2018589"/>
              <a:gd name="connsiteX82" fmla="*/ 935725 w 1462376"/>
              <a:gd name="connsiteY82" fmla="*/ 1739321 h 2018589"/>
              <a:gd name="connsiteX83" fmla="*/ 938582 w 1462376"/>
              <a:gd name="connsiteY83" fmla="*/ 1626450 h 2018589"/>
              <a:gd name="connsiteX84" fmla="*/ 953346 w 1462376"/>
              <a:gd name="connsiteY84" fmla="*/ 1547869 h 2018589"/>
              <a:gd name="connsiteX85" fmla="*/ 960490 w 1462376"/>
              <a:gd name="connsiteY85" fmla="*/ 1509293 h 2018589"/>
              <a:gd name="connsiteX86" fmla="*/ 969539 w 1462376"/>
              <a:gd name="connsiteY86" fmla="*/ 1485956 h 2018589"/>
              <a:gd name="connsiteX87" fmla="*/ 993351 w 1462376"/>
              <a:gd name="connsiteY87" fmla="*/ 1463096 h 2018589"/>
              <a:gd name="connsiteX88" fmla="*/ 1133369 w 1462376"/>
              <a:gd name="connsiteY88" fmla="*/ 1449761 h 2018589"/>
              <a:gd name="connsiteX89" fmla="*/ 1264337 w 1462376"/>
              <a:gd name="connsiteY89" fmla="*/ 1462144 h 2018589"/>
              <a:gd name="connsiteX90" fmla="*/ 1322440 w 1462376"/>
              <a:gd name="connsiteY90" fmla="*/ 1442141 h 2018589"/>
              <a:gd name="connsiteX91" fmla="*/ 1341966 w 1462376"/>
              <a:gd name="connsiteY91" fmla="*/ 1404994 h 2018589"/>
              <a:gd name="connsiteX92" fmla="*/ 1434835 w 1462376"/>
              <a:gd name="connsiteY92" fmla="*/ 1216399 h 2018589"/>
              <a:gd name="connsiteX93" fmla="*/ 1459124 w 1462376"/>
              <a:gd name="connsiteY93" fmla="*/ 1015897 h 2018589"/>
              <a:gd name="connsiteX94" fmla="*/ 1451028 w 1462376"/>
              <a:gd name="connsiteY94" fmla="*/ 975416 h 2018589"/>
              <a:gd name="connsiteX95" fmla="*/ 1453409 w 1462376"/>
              <a:gd name="connsiteY95" fmla="*/ 970177 h 2018589"/>
              <a:gd name="connsiteX96" fmla="*/ 531865 w 1462376"/>
              <a:gd name="connsiteY96" fmla="*/ 447255 h 2018589"/>
              <a:gd name="connsiteX97" fmla="*/ 569012 w 1462376"/>
              <a:gd name="connsiteY97" fmla="*/ 449160 h 2018589"/>
              <a:gd name="connsiteX98" fmla="*/ 463285 w 1462376"/>
              <a:gd name="connsiteY98" fmla="*/ 509167 h 2018589"/>
              <a:gd name="connsiteX99" fmla="*/ 387561 w 1462376"/>
              <a:gd name="connsiteY99" fmla="*/ 512025 h 2018589"/>
              <a:gd name="connsiteX100" fmla="*/ 423756 w 1462376"/>
              <a:gd name="connsiteY100" fmla="*/ 423442 h 2018589"/>
              <a:gd name="connsiteX101" fmla="*/ 399944 w 1462376"/>
              <a:gd name="connsiteY101" fmla="*/ 436777 h 2018589"/>
              <a:gd name="connsiteX102" fmla="*/ 338031 w 1462376"/>
              <a:gd name="connsiteY102" fmla="*/ 490594 h 2018589"/>
              <a:gd name="connsiteX103" fmla="*/ 299455 w 1462376"/>
              <a:gd name="connsiteY103" fmla="*/ 516787 h 2018589"/>
              <a:gd name="connsiteX104" fmla="*/ 532817 w 1462376"/>
              <a:gd name="connsiteY104" fmla="*/ 316762 h 2018589"/>
              <a:gd name="connsiteX105" fmla="*/ 535675 w 1462376"/>
              <a:gd name="connsiteY105" fmla="*/ 319620 h 2018589"/>
              <a:gd name="connsiteX106" fmla="*/ 504719 w 1462376"/>
              <a:gd name="connsiteY106" fmla="*/ 363911 h 2018589"/>
              <a:gd name="connsiteX107" fmla="*/ 501385 w 1462376"/>
              <a:gd name="connsiteY107" fmla="*/ 372484 h 2018589"/>
              <a:gd name="connsiteX108" fmla="*/ 510434 w 1462376"/>
              <a:gd name="connsiteY108" fmla="*/ 373912 h 2018589"/>
              <a:gd name="connsiteX109" fmla="*/ 577585 w 1462376"/>
              <a:gd name="connsiteY109" fmla="*/ 362482 h 2018589"/>
              <a:gd name="connsiteX110" fmla="*/ 590444 w 1462376"/>
              <a:gd name="connsiteY110" fmla="*/ 362006 h 2018589"/>
              <a:gd name="connsiteX111" fmla="*/ 530912 w 1462376"/>
              <a:gd name="connsiteY111" fmla="*/ 416775 h 2018589"/>
              <a:gd name="connsiteX112" fmla="*/ 530912 w 1462376"/>
              <a:gd name="connsiteY112" fmla="*/ 416775 h 2018589"/>
              <a:gd name="connsiteX113" fmla="*/ 522816 w 1462376"/>
              <a:gd name="connsiteY113" fmla="*/ 432015 h 2018589"/>
              <a:gd name="connsiteX114" fmla="*/ 531865 w 1462376"/>
              <a:gd name="connsiteY114" fmla="*/ 447255 h 2018589"/>
              <a:gd name="connsiteX115" fmla="*/ 1093840 w 1462376"/>
              <a:gd name="connsiteY115" fmla="*/ 859211 h 2018589"/>
              <a:gd name="connsiteX116" fmla="*/ 1078124 w 1462376"/>
              <a:gd name="connsiteY116" fmla="*/ 861116 h 2018589"/>
              <a:gd name="connsiteX117" fmla="*/ 1085268 w 1462376"/>
              <a:gd name="connsiteY117" fmla="*/ 879214 h 2018589"/>
              <a:gd name="connsiteX118" fmla="*/ 1064789 w 1462376"/>
              <a:gd name="connsiteY118" fmla="*/ 906360 h 2018589"/>
              <a:gd name="connsiteX119" fmla="*/ 907150 w 1462376"/>
              <a:gd name="connsiteY119" fmla="*/ 907789 h 2018589"/>
              <a:gd name="connsiteX120" fmla="*/ 899054 w 1462376"/>
              <a:gd name="connsiteY120" fmla="*/ 895882 h 2018589"/>
              <a:gd name="connsiteX121" fmla="*/ 906674 w 1462376"/>
              <a:gd name="connsiteY121" fmla="*/ 835399 h 2018589"/>
              <a:gd name="connsiteX122" fmla="*/ 906674 w 1462376"/>
              <a:gd name="connsiteY122" fmla="*/ 835399 h 2018589"/>
              <a:gd name="connsiteX123" fmla="*/ 908102 w 1462376"/>
              <a:gd name="connsiteY123" fmla="*/ 827302 h 2018589"/>
              <a:gd name="connsiteX124" fmla="*/ 919056 w 1462376"/>
              <a:gd name="connsiteY124" fmla="*/ 730624 h 2018589"/>
              <a:gd name="connsiteX125" fmla="*/ 936201 w 1462376"/>
              <a:gd name="connsiteY125" fmla="*/ 665854 h 2018589"/>
              <a:gd name="connsiteX126" fmla="*/ 965729 w 1462376"/>
              <a:gd name="connsiteY126" fmla="*/ 645375 h 2018589"/>
              <a:gd name="connsiteX127" fmla="*/ 1156229 w 1462376"/>
              <a:gd name="connsiteY127" fmla="*/ 546315 h 2018589"/>
              <a:gd name="connsiteX128" fmla="*/ 1167182 w 1462376"/>
              <a:gd name="connsiteY128" fmla="*/ 545839 h 2018589"/>
              <a:gd name="connsiteX129" fmla="*/ 1163849 w 1462376"/>
              <a:gd name="connsiteY129" fmla="*/ 556792 h 2018589"/>
              <a:gd name="connsiteX130" fmla="*/ 1035737 w 1462376"/>
              <a:gd name="connsiteY130" fmla="*/ 718241 h 2018589"/>
              <a:gd name="connsiteX131" fmla="*/ 1040500 w 1462376"/>
              <a:gd name="connsiteY131" fmla="*/ 731100 h 2018589"/>
              <a:gd name="connsiteX132" fmla="*/ 1040500 w 1462376"/>
              <a:gd name="connsiteY132" fmla="*/ 731100 h 2018589"/>
              <a:gd name="connsiteX133" fmla="*/ 1116224 w 1462376"/>
              <a:gd name="connsiteY133" fmla="*/ 686809 h 2018589"/>
              <a:gd name="connsiteX134" fmla="*/ 1150037 w 1462376"/>
              <a:gd name="connsiteY134" fmla="*/ 666330 h 2018589"/>
              <a:gd name="connsiteX135" fmla="*/ 1155752 w 1462376"/>
              <a:gd name="connsiteY135" fmla="*/ 664425 h 2018589"/>
              <a:gd name="connsiteX136" fmla="*/ 1150037 w 1462376"/>
              <a:gd name="connsiteY136" fmla="*/ 666330 h 2018589"/>
              <a:gd name="connsiteX137" fmla="*/ 1184328 w 1462376"/>
              <a:gd name="connsiteY137" fmla="*/ 645851 h 2018589"/>
              <a:gd name="connsiteX138" fmla="*/ 1276720 w 1462376"/>
              <a:gd name="connsiteY138" fmla="*/ 589177 h 2018589"/>
              <a:gd name="connsiteX139" fmla="*/ 1291484 w 1462376"/>
              <a:gd name="connsiteY139" fmla="*/ 580129 h 2018589"/>
              <a:gd name="connsiteX140" fmla="*/ 1319582 w 1462376"/>
              <a:gd name="connsiteY140" fmla="*/ 590130 h 2018589"/>
              <a:gd name="connsiteX141" fmla="*/ 1331012 w 1462376"/>
              <a:gd name="connsiteY141" fmla="*/ 727766 h 2018589"/>
              <a:gd name="connsiteX142" fmla="*/ 1321964 w 1462376"/>
              <a:gd name="connsiteY142" fmla="*/ 768247 h 2018589"/>
              <a:gd name="connsiteX143" fmla="*/ 1321964 w 1462376"/>
              <a:gd name="connsiteY143" fmla="*/ 768247 h 2018589"/>
              <a:gd name="connsiteX144" fmla="*/ 1310057 w 1462376"/>
              <a:gd name="connsiteY144" fmla="*/ 850162 h 2018589"/>
              <a:gd name="connsiteX145" fmla="*/ 1296722 w 1462376"/>
              <a:gd name="connsiteY145" fmla="*/ 858735 h 2018589"/>
              <a:gd name="connsiteX146" fmla="*/ 1207664 w 1462376"/>
              <a:gd name="connsiteY146" fmla="*/ 858735 h 2018589"/>
              <a:gd name="connsiteX147" fmla="*/ 1093840 w 1462376"/>
              <a:gd name="connsiteY147" fmla="*/ 859211 h 2018589"/>
              <a:gd name="connsiteX148" fmla="*/ 1414356 w 1462376"/>
              <a:gd name="connsiteY148" fmla="*/ 1123054 h 2018589"/>
              <a:gd name="connsiteX149" fmla="*/ 1411499 w 1462376"/>
              <a:gd name="connsiteY149" fmla="*/ 1141151 h 2018589"/>
              <a:gd name="connsiteX150" fmla="*/ 1411499 w 1462376"/>
              <a:gd name="connsiteY150" fmla="*/ 1141151 h 2018589"/>
              <a:gd name="connsiteX151" fmla="*/ 1411022 w 1462376"/>
              <a:gd name="connsiteY151" fmla="*/ 1151153 h 2018589"/>
              <a:gd name="connsiteX152" fmla="*/ 1363397 w 1462376"/>
              <a:gd name="connsiteY152" fmla="*/ 1181633 h 2018589"/>
              <a:gd name="connsiteX153" fmla="*/ 1275291 w 1462376"/>
              <a:gd name="connsiteY153" fmla="*/ 1157820 h 2018589"/>
              <a:gd name="connsiteX154" fmla="*/ 1215284 w 1462376"/>
              <a:gd name="connsiteY154" fmla="*/ 1147342 h 2018589"/>
              <a:gd name="connsiteX155" fmla="*/ 1200996 w 1462376"/>
              <a:gd name="connsiteY155" fmla="*/ 1150676 h 2018589"/>
              <a:gd name="connsiteX156" fmla="*/ 1217665 w 1462376"/>
              <a:gd name="connsiteY156" fmla="*/ 1163535 h 2018589"/>
              <a:gd name="connsiteX157" fmla="*/ 1217665 w 1462376"/>
              <a:gd name="connsiteY157" fmla="*/ 1163535 h 2018589"/>
              <a:gd name="connsiteX158" fmla="*/ 1290055 w 1462376"/>
              <a:gd name="connsiteY158" fmla="*/ 1190205 h 2018589"/>
              <a:gd name="connsiteX159" fmla="*/ 1290055 w 1462376"/>
              <a:gd name="connsiteY159" fmla="*/ 1190205 h 2018589"/>
              <a:gd name="connsiteX160" fmla="*/ 1310057 w 1462376"/>
              <a:gd name="connsiteY160" fmla="*/ 1197349 h 2018589"/>
              <a:gd name="connsiteX161" fmla="*/ 1310057 w 1462376"/>
              <a:gd name="connsiteY161" fmla="*/ 1197349 h 2018589"/>
              <a:gd name="connsiteX162" fmla="*/ 1383400 w 1462376"/>
              <a:gd name="connsiteY162" fmla="*/ 1223543 h 2018589"/>
              <a:gd name="connsiteX163" fmla="*/ 1389115 w 1462376"/>
              <a:gd name="connsiteY163" fmla="*/ 1237354 h 2018589"/>
              <a:gd name="connsiteX164" fmla="*/ 1365779 w 1462376"/>
              <a:gd name="connsiteY164" fmla="*/ 1279740 h 2018589"/>
              <a:gd name="connsiteX165" fmla="*/ 1365779 w 1462376"/>
              <a:gd name="connsiteY165" fmla="*/ 1279740 h 2018589"/>
              <a:gd name="connsiteX166" fmla="*/ 1354825 w 1462376"/>
              <a:gd name="connsiteY166" fmla="*/ 1300219 h 2018589"/>
              <a:gd name="connsiteX167" fmla="*/ 1354825 w 1462376"/>
              <a:gd name="connsiteY167" fmla="*/ 1300219 h 2018589"/>
              <a:gd name="connsiteX168" fmla="*/ 1311962 w 1462376"/>
              <a:gd name="connsiteY168" fmla="*/ 1381181 h 2018589"/>
              <a:gd name="connsiteX169" fmla="*/ 1257670 w 1462376"/>
              <a:gd name="connsiteY169" fmla="*/ 1392611 h 2018589"/>
              <a:gd name="connsiteX170" fmla="*/ 1157657 w 1462376"/>
              <a:gd name="connsiteY170" fmla="*/ 1327841 h 2018589"/>
              <a:gd name="connsiteX171" fmla="*/ 1157657 w 1462376"/>
              <a:gd name="connsiteY171" fmla="*/ 1327841 h 2018589"/>
              <a:gd name="connsiteX172" fmla="*/ 1048596 w 1462376"/>
              <a:gd name="connsiteY172" fmla="*/ 1256404 h 2018589"/>
              <a:gd name="connsiteX173" fmla="*/ 1032404 w 1462376"/>
              <a:gd name="connsiteY173" fmla="*/ 1224971 h 2018589"/>
              <a:gd name="connsiteX174" fmla="*/ 1039547 w 1462376"/>
              <a:gd name="connsiteY174" fmla="*/ 1219733 h 2018589"/>
              <a:gd name="connsiteX175" fmla="*/ 1082886 w 1462376"/>
              <a:gd name="connsiteY175" fmla="*/ 1222590 h 2018589"/>
              <a:gd name="connsiteX176" fmla="*/ 1104794 w 1462376"/>
              <a:gd name="connsiteY176" fmla="*/ 1202588 h 2018589"/>
              <a:gd name="connsiteX177" fmla="*/ 1107651 w 1462376"/>
              <a:gd name="connsiteY177" fmla="*/ 1186871 h 2018589"/>
              <a:gd name="connsiteX178" fmla="*/ 1107651 w 1462376"/>
              <a:gd name="connsiteY178" fmla="*/ 1186871 h 2018589"/>
              <a:gd name="connsiteX179" fmla="*/ 1108604 w 1462376"/>
              <a:gd name="connsiteY179" fmla="*/ 1173060 h 2018589"/>
              <a:gd name="connsiteX180" fmla="*/ 1110032 w 1462376"/>
              <a:gd name="connsiteY180" fmla="*/ 1164964 h 2018589"/>
              <a:gd name="connsiteX181" fmla="*/ 1110032 w 1462376"/>
              <a:gd name="connsiteY181" fmla="*/ 1164964 h 2018589"/>
              <a:gd name="connsiteX182" fmla="*/ 1113366 w 1462376"/>
              <a:gd name="connsiteY182" fmla="*/ 1133531 h 2018589"/>
              <a:gd name="connsiteX183" fmla="*/ 1113366 w 1462376"/>
              <a:gd name="connsiteY183" fmla="*/ 1133531 h 2018589"/>
              <a:gd name="connsiteX184" fmla="*/ 1133369 w 1462376"/>
              <a:gd name="connsiteY184" fmla="*/ 955890 h 2018589"/>
              <a:gd name="connsiteX185" fmla="*/ 1136702 w 1462376"/>
              <a:gd name="connsiteY185" fmla="*/ 937792 h 2018589"/>
              <a:gd name="connsiteX186" fmla="*/ 1167659 w 1462376"/>
              <a:gd name="connsiteY186" fmla="*/ 912075 h 2018589"/>
              <a:gd name="connsiteX187" fmla="*/ 1331012 w 1462376"/>
              <a:gd name="connsiteY187" fmla="*/ 902550 h 2018589"/>
              <a:gd name="connsiteX188" fmla="*/ 1363874 w 1462376"/>
              <a:gd name="connsiteY188" fmla="*/ 907789 h 2018589"/>
              <a:gd name="connsiteX189" fmla="*/ 1390068 w 1462376"/>
              <a:gd name="connsiteY189" fmla="*/ 938745 h 2018589"/>
              <a:gd name="connsiteX190" fmla="*/ 1411022 w 1462376"/>
              <a:gd name="connsiteY190" fmla="*/ 1045901 h 2018589"/>
              <a:gd name="connsiteX191" fmla="*/ 1399593 w 1462376"/>
              <a:gd name="connsiteY191" fmla="*/ 1059236 h 2018589"/>
              <a:gd name="connsiteX192" fmla="*/ 1328631 w 1462376"/>
              <a:gd name="connsiteY192" fmla="*/ 1058760 h 2018589"/>
              <a:gd name="connsiteX193" fmla="*/ 1328631 w 1462376"/>
              <a:gd name="connsiteY193" fmla="*/ 1058760 h 2018589"/>
              <a:gd name="connsiteX194" fmla="*/ 1309105 w 1462376"/>
              <a:gd name="connsiteY194" fmla="*/ 1058760 h 2018589"/>
              <a:gd name="connsiteX195" fmla="*/ 1309105 w 1462376"/>
              <a:gd name="connsiteY195" fmla="*/ 1058760 h 2018589"/>
              <a:gd name="connsiteX196" fmla="*/ 1221475 w 1462376"/>
              <a:gd name="connsiteY196" fmla="*/ 1059236 h 2018589"/>
              <a:gd name="connsiteX197" fmla="*/ 1208616 w 1462376"/>
              <a:gd name="connsiteY197" fmla="*/ 1066380 h 2018589"/>
              <a:gd name="connsiteX198" fmla="*/ 1220046 w 1462376"/>
              <a:gd name="connsiteY198" fmla="*/ 1074476 h 2018589"/>
              <a:gd name="connsiteX199" fmla="*/ 1250526 w 1462376"/>
              <a:gd name="connsiteY199" fmla="*/ 1077810 h 2018589"/>
              <a:gd name="connsiteX200" fmla="*/ 1254336 w 1462376"/>
              <a:gd name="connsiteY200" fmla="*/ 1078763 h 2018589"/>
              <a:gd name="connsiteX201" fmla="*/ 1326250 w 1462376"/>
              <a:gd name="connsiteY201" fmla="*/ 1084001 h 2018589"/>
              <a:gd name="connsiteX202" fmla="*/ 1381971 w 1462376"/>
              <a:gd name="connsiteY202" fmla="*/ 1086383 h 2018589"/>
              <a:gd name="connsiteX203" fmla="*/ 1414356 w 1462376"/>
              <a:gd name="connsiteY203" fmla="*/ 1123054 h 2018589"/>
              <a:gd name="connsiteX0" fmla="*/ 1440789 w 1449756"/>
              <a:gd name="connsiteY0" fmla="*/ 970177 h 2018589"/>
              <a:gd name="connsiteX1" fmla="*/ 1431740 w 1449756"/>
              <a:gd name="connsiteY1" fmla="*/ 956842 h 2018589"/>
              <a:gd name="connsiteX2" fmla="*/ 1414119 w 1449756"/>
              <a:gd name="connsiteY2" fmla="*/ 888262 h 2018589"/>
              <a:gd name="connsiteX3" fmla="*/ 1380305 w 1449756"/>
              <a:gd name="connsiteY3" fmla="*/ 820159 h 2018589"/>
              <a:gd name="connsiteX4" fmla="*/ 1373637 w 1449756"/>
              <a:gd name="connsiteY4" fmla="*/ 787774 h 2018589"/>
              <a:gd name="connsiteX5" fmla="*/ 1372209 w 1449756"/>
              <a:gd name="connsiteY5" fmla="*/ 715384 h 2018589"/>
              <a:gd name="connsiteX6" fmla="*/ 1378400 w 1449756"/>
              <a:gd name="connsiteY6" fmla="*/ 659662 h 2018589"/>
              <a:gd name="connsiteX7" fmla="*/ 1366970 w 1449756"/>
              <a:gd name="connsiteY7" fmla="*/ 612990 h 2018589"/>
              <a:gd name="connsiteX8" fmla="*/ 1364112 w 1449756"/>
              <a:gd name="connsiteY8" fmla="*/ 563936 h 2018589"/>
              <a:gd name="connsiteX9" fmla="*/ 1379829 w 1449756"/>
              <a:gd name="connsiteY9" fmla="*/ 424871 h 2018589"/>
              <a:gd name="connsiteX10" fmla="*/ 1367446 w 1449756"/>
              <a:gd name="connsiteY10" fmla="*/ 342956 h 2018589"/>
              <a:gd name="connsiteX11" fmla="*/ 1363160 w 1449756"/>
              <a:gd name="connsiteY11" fmla="*/ 255326 h 2018589"/>
              <a:gd name="connsiteX12" fmla="*/ 1295533 w 1449756"/>
              <a:gd name="connsiteY12" fmla="*/ 191508 h 2018589"/>
              <a:gd name="connsiteX13" fmla="*/ 1260290 w 1449756"/>
              <a:gd name="connsiteY13" fmla="*/ 176268 h 2018589"/>
              <a:gd name="connsiteX14" fmla="*/ 1236001 w 1449756"/>
              <a:gd name="connsiteY14" fmla="*/ 161505 h 2018589"/>
              <a:gd name="connsiteX15" fmla="*/ 1193615 w 1449756"/>
              <a:gd name="connsiteY15" fmla="*/ 127215 h 2018589"/>
              <a:gd name="connsiteX16" fmla="*/ 1182185 w 1449756"/>
              <a:gd name="connsiteY16" fmla="*/ 111022 h 2018589"/>
              <a:gd name="connsiteX17" fmla="*/ 1130274 w 1449756"/>
              <a:gd name="connsiteY17" fmla="*/ 91020 h 2018589"/>
              <a:gd name="connsiteX18" fmla="*/ 1019307 w 1449756"/>
              <a:gd name="connsiteY18" fmla="*/ 52920 h 2018589"/>
              <a:gd name="connsiteX19" fmla="*/ 956442 w 1449756"/>
              <a:gd name="connsiteY19" fmla="*/ 31965 h 2018589"/>
              <a:gd name="connsiteX20" fmla="*/ 895482 w 1449756"/>
              <a:gd name="connsiteY20" fmla="*/ 26726 h 2018589"/>
              <a:gd name="connsiteX21" fmla="*/ 821187 w 1449756"/>
              <a:gd name="connsiteY21" fmla="*/ 17677 h 2018589"/>
              <a:gd name="connsiteX22" fmla="*/ 716412 w 1449756"/>
              <a:gd name="connsiteY22" fmla="*/ 56 h 2018589"/>
              <a:gd name="connsiteX23" fmla="*/ 623067 w 1449756"/>
              <a:gd name="connsiteY23" fmla="*/ 11010 h 2018589"/>
              <a:gd name="connsiteX24" fmla="*/ 413041 w 1449756"/>
              <a:gd name="connsiteY24" fmla="*/ 83876 h 2018589"/>
              <a:gd name="connsiteX25" fmla="*/ 314933 w 1449756"/>
              <a:gd name="connsiteY25" fmla="*/ 158171 h 2018589"/>
              <a:gd name="connsiteX26" fmla="*/ 252545 w 1449756"/>
              <a:gd name="connsiteY26" fmla="*/ 228180 h 2018589"/>
              <a:gd name="connsiteX27" fmla="*/ 199681 w 1449756"/>
              <a:gd name="connsiteY27" fmla="*/ 292474 h 2018589"/>
              <a:gd name="connsiteX28" fmla="*/ 157295 w 1449756"/>
              <a:gd name="connsiteY28" fmla="*/ 380580 h 2018589"/>
              <a:gd name="connsiteX29" fmla="*/ 120623 w 1449756"/>
              <a:gd name="connsiteY29" fmla="*/ 577271 h 2018589"/>
              <a:gd name="connsiteX30" fmla="*/ 129672 w 1449756"/>
              <a:gd name="connsiteY30" fmla="*/ 680617 h 2018589"/>
              <a:gd name="connsiteX31" fmla="*/ 186346 w 1449756"/>
              <a:gd name="connsiteY31" fmla="*/ 825874 h 2018589"/>
              <a:gd name="connsiteX32" fmla="*/ 229208 w 1449756"/>
              <a:gd name="connsiteY32" fmla="*/ 892072 h 2018589"/>
              <a:gd name="connsiteX33" fmla="*/ 252069 w 1449756"/>
              <a:gd name="connsiteY33" fmla="*/ 921600 h 2018589"/>
              <a:gd name="connsiteX34" fmla="*/ 303503 w 1449756"/>
              <a:gd name="connsiteY34" fmla="*/ 1016374 h 2018589"/>
              <a:gd name="connsiteX35" fmla="*/ 327792 w 1449756"/>
              <a:gd name="connsiteY35" fmla="*/ 1153058 h 2018589"/>
              <a:gd name="connsiteX36" fmla="*/ 319696 w 1449756"/>
              <a:gd name="connsiteY36" fmla="*/ 1322603 h 2018589"/>
              <a:gd name="connsiteX37" fmla="*/ 285406 w 1449756"/>
              <a:gd name="connsiteY37" fmla="*/ 1397850 h 2018589"/>
              <a:gd name="connsiteX38" fmla="*/ 256355 w 1449756"/>
              <a:gd name="connsiteY38" fmla="*/ 1431664 h 2018589"/>
              <a:gd name="connsiteX39" fmla="*/ 15771 w 1449756"/>
              <a:gd name="connsiteY39" fmla="*/ 1611103 h 2018589"/>
              <a:gd name="connsiteX40" fmla="*/ 13207 w 1449756"/>
              <a:gd name="connsiteY40" fmla="*/ 1716302 h 2018589"/>
              <a:gd name="connsiteX41" fmla="*/ 329697 w 1449756"/>
              <a:gd name="connsiteY41" fmla="*/ 1465954 h 2018589"/>
              <a:gd name="connsiteX42" fmla="*/ 334460 w 1449756"/>
              <a:gd name="connsiteY42" fmla="*/ 1462620 h 2018589"/>
              <a:gd name="connsiteX43" fmla="*/ 398754 w 1449756"/>
              <a:gd name="connsiteY43" fmla="*/ 1330699 h 2018589"/>
              <a:gd name="connsiteX44" fmla="*/ 421614 w 1449756"/>
              <a:gd name="connsiteY44" fmla="*/ 1234020 h 2018589"/>
              <a:gd name="connsiteX45" fmla="*/ 444950 w 1449756"/>
              <a:gd name="connsiteY45" fmla="*/ 1156391 h 2018589"/>
              <a:gd name="connsiteX46" fmla="*/ 488765 w 1449756"/>
              <a:gd name="connsiteY46" fmla="*/ 1052569 h 2018589"/>
              <a:gd name="connsiteX47" fmla="*/ 480669 w 1449756"/>
              <a:gd name="connsiteY47" fmla="*/ 962081 h 2018589"/>
              <a:gd name="connsiteX48" fmla="*/ 483526 w 1449756"/>
              <a:gd name="connsiteY48" fmla="*/ 770152 h 2018589"/>
              <a:gd name="connsiteX49" fmla="*/ 494004 w 1449756"/>
              <a:gd name="connsiteY49" fmla="*/ 738720 h 2018589"/>
              <a:gd name="connsiteX50" fmla="*/ 553059 w 1449756"/>
              <a:gd name="connsiteY50" fmla="*/ 699191 h 2018589"/>
              <a:gd name="connsiteX51" fmla="*/ 626877 w 1449756"/>
              <a:gd name="connsiteY51" fmla="*/ 681570 h 2018589"/>
              <a:gd name="connsiteX52" fmla="*/ 764514 w 1449756"/>
              <a:gd name="connsiteY52" fmla="*/ 742054 h 2018589"/>
              <a:gd name="connsiteX53" fmla="*/ 850239 w 1449756"/>
              <a:gd name="connsiteY53" fmla="*/ 908265 h 2018589"/>
              <a:gd name="connsiteX54" fmla="*/ 843095 w 1449756"/>
              <a:gd name="connsiteY54" fmla="*/ 918742 h 2018589"/>
              <a:gd name="connsiteX55" fmla="*/ 745464 w 1449756"/>
              <a:gd name="connsiteY55" fmla="*/ 921600 h 2018589"/>
              <a:gd name="connsiteX56" fmla="*/ 666406 w 1449756"/>
              <a:gd name="connsiteY56" fmla="*/ 932554 h 2018589"/>
              <a:gd name="connsiteX57" fmla="*/ 695934 w 1449756"/>
              <a:gd name="connsiteY57" fmla="*/ 946841 h 2018589"/>
              <a:gd name="connsiteX58" fmla="*/ 1057407 w 1449756"/>
              <a:gd name="connsiteY58" fmla="*/ 946841 h 2018589"/>
              <a:gd name="connsiteX59" fmla="*/ 1079315 w 1449756"/>
              <a:gd name="connsiteY59" fmla="*/ 949222 h 2018589"/>
              <a:gd name="connsiteX60" fmla="*/ 1064075 w 1449756"/>
              <a:gd name="connsiteY60" fmla="*/ 1015421 h 2018589"/>
              <a:gd name="connsiteX61" fmla="*/ 1050740 w 1449756"/>
              <a:gd name="connsiteY61" fmla="*/ 1156867 h 2018589"/>
              <a:gd name="connsiteX62" fmla="*/ 1034548 w 1449756"/>
              <a:gd name="connsiteY62" fmla="*/ 1170679 h 2018589"/>
              <a:gd name="connsiteX63" fmla="*/ 990256 w 1449756"/>
              <a:gd name="connsiteY63" fmla="*/ 1173536 h 2018589"/>
              <a:gd name="connsiteX64" fmla="*/ 944536 w 1449756"/>
              <a:gd name="connsiteY64" fmla="*/ 1188776 h 2018589"/>
              <a:gd name="connsiteX65" fmla="*/ 801185 w 1449756"/>
              <a:gd name="connsiteY65" fmla="*/ 1164011 h 2018589"/>
              <a:gd name="connsiteX66" fmla="*/ 731176 w 1449756"/>
              <a:gd name="connsiteY66" fmla="*/ 1152105 h 2018589"/>
              <a:gd name="connsiteX67" fmla="*/ 672597 w 1449756"/>
              <a:gd name="connsiteY67" fmla="*/ 1140675 h 2018589"/>
              <a:gd name="connsiteX68" fmla="*/ 754512 w 1449756"/>
              <a:gd name="connsiteY68" fmla="*/ 1182109 h 2018589"/>
              <a:gd name="connsiteX69" fmla="*/ 938821 w 1449756"/>
              <a:gd name="connsiteY69" fmla="*/ 1240211 h 2018589"/>
              <a:gd name="connsiteX70" fmla="*/ 959776 w 1449756"/>
              <a:gd name="connsiteY70" fmla="*/ 1253070 h 2018589"/>
              <a:gd name="connsiteX71" fmla="*/ 996924 w 1449756"/>
              <a:gd name="connsiteY71" fmla="*/ 1286408 h 2018589"/>
              <a:gd name="connsiteX72" fmla="*/ 1109319 w 1449756"/>
              <a:gd name="connsiteY72" fmla="*/ 1374990 h 2018589"/>
              <a:gd name="connsiteX73" fmla="*/ 991209 w 1449756"/>
              <a:gd name="connsiteY73" fmla="*/ 1376895 h 2018589"/>
              <a:gd name="connsiteX74" fmla="*/ 902150 w 1449756"/>
              <a:gd name="connsiteY74" fmla="*/ 1400708 h 2018589"/>
              <a:gd name="connsiteX75" fmla="*/ 874051 w 1449756"/>
              <a:gd name="connsiteY75" fmla="*/ 1481194 h 2018589"/>
              <a:gd name="connsiteX76" fmla="*/ 851667 w 1449756"/>
              <a:gd name="connsiteY76" fmla="*/ 1585969 h 2018589"/>
              <a:gd name="connsiteX77" fmla="*/ 845476 w 1449756"/>
              <a:gd name="connsiteY77" fmla="*/ 1707889 h 2018589"/>
              <a:gd name="connsiteX78" fmla="*/ 939774 w 1449756"/>
              <a:gd name="connsiteY78" fmla="*/ 1961730 h 2018589"/>
              <a:gd name="connsiteX79" fmla="*/ 970730 w 1449756"/>
              <a:gd name="connsiteY79" fmla="*/ 2007927 h 2018589"/>
              <a:gd name="connsiteX80" fmla="*/ 988351 w 1449756"/>
              <a:gd name="connsiteY80" fmla="*/ 2005545 h 2018589"/>
              <a:gd name="connsiteX81" fmla="*/ 957871 w 1449756"/>
              <a:gd name="connsiteY81" fmla="*/ 1863623 h 2018589"/>
              <a:gd name="connsiteX82" fmla="*/ 923105 w 1449756"/>
              <a:gd name="connsiteY82" fmla="*/ 1739321 h 2018589"/>
              <a:gd name="connsiteX83" fmla="*/ 925962 w 1449756"/>
              <a:gd name="connsiteY83" fmla="*/ 1626450 h 2018589"/>
              <a:gd name="connsiteX84" fmla="*/ 940726 w 1449756"/>
              <a:gd name="connsiteY84" fmla="*/ 1547869 h 2018589"/>
              <a:gd name="connsiteX85" fmla="*/ 947870 w 1449756"/>
              <a:gd name="connsiteY85" fmla="*/ 1509293 h 2018589"/>
              <a:gd name="connsiteX86" fmla="*/ 956919 w 1449756"/>
              <a:gd name="connsiteY86" fmla="*/ 1485956 h 2018589"/>
              <a:gd name="connsiteX87" fmla="*/ 980731 w 1449756"/>
              <a:gd name="connsiteY87" fmla="*/ 1463096 h 2018589"/>
              <a:gd name="connsiteX88" fmla="*/ 1120749 w 1449756"/>
              <a:gd name="connsiteY88" fmla="*/ 1449761 h 2018589"/>
              <a:gd name="connsiteX89" fmla="*/ 1251717 w 1449756"/>
              <a:gd name="connsiteY89" fmla="*/ 1462144 h 2018589"/>
              <a:gd name="connsiteX90" fmla="*/ 1309820 w 1449756"/>
              <a:gd name="connsiteY90" fmla="*/ 1442141 h 2018589"/>
              <a:gd name="connsiteX91" fmla="*/ 1329346 w 1449756"/>
              <a:gd name="connsiteY91" fmla="*/ 1404994 h 2018589"/>
              <a:gd name="connsiteX92" fmla="*/ 1422215 w 1449756"/>
              <a:gd name="connsiteY92" fmla="*/ 1216399 h 2018589"/>
              <a:gd name="connsiteX93" fmla="*/ 1446504 w 1449756"/>
              <a:gd name="connsiteY93" fmla="*/ 1015897 h 2018589"/>
              <a:gd name="connsiteX94" fmla="*/ 1438408 w 1449756"/>
              <a:gd name="connsiteY94" fmla="*/ 975416 h 2018589"/>
              <a:gd name="connsiteX95" fmla="*/ 1440789 w 1449756"/>
              <a:gd name="connsiteY95" fmla="*/ 970177 h 2018589"/>
              <a:gd name="connsiteX96" fmla="*/ 519245 w 1449756"/>
              <a:gd name="connsiteY96" fmla="*/ 447255 h 2018589"/>
              <a:gd name="connsiteX97" fmla="*/ 556392 w 1449756"/>
              <a:gd name="connsiteY97" fmla="*/ 449160 h 2018589"/>
              <a:gd name="connsiteX98" fmla="*/ 450665 w 1449756"/>
              <a:gd name="connsiteY98" fmla="*/ 509167 h 2018589"/>
              <a:gd name="connsiteX99" fmla="*/ 374941 w 1449756"/>
              <a:gd name="connsiteY99" fmla="*/ 512025 h 2018589"/>
              <a:gd name="connsiteX100" fmla="*/ 411136 w 1449756"/>
              <a:gd name="connsiteY100" fmla="*/ 423442 h 2018589"/>
              <a:gd name="connsiteX101" fmla="*/ 387324 w 1449756"/>
              <a:gd name="connsiteY101" fmla="*/ 436777 h 2018589"/>
              <a:gd name="connsiteX102" fmla="*/ 325411 w 1449756"/>
              <a:gd name="connsiteY102" fmla="*/ 490594 h 2018589"/>
              <a:gd name="connsiteX103" fmla="*/ 286835 w 1449756"/>
              <a:gd name="connsiteY103" fmla="*/ 516787 h 2018589"/>
              <a:gd name="connsiteX104" fmla="*/ 520197 w 1449756"/>
              <a:gd name="connsiteY104" fmla="*/ 316762 h 2018589"/>
              <a:gd name="connsiteX105" fmla="*/ 523055 w 1449756"/>
              <a:gd name="connsiteY105" fmla="*/ 319620 h 2018589"/>
              <a:gd name="connsiteX106" fmla="*/ 492099 w 1449756"/>
              <a:gd name="connsiteY106" fmla="*/ 363911 h 2018589"/>
              <a:gd name="connsiteX107" fmla="*/ 488765 w 1449756"/>
              <a:gd name="connsiteY107" fmla="*/ 372484 h 2018589"/>
              <a:gd name="connsiteX108" fmla="*/ 497814 w 1449756"/>
              <a:gd name="connsiteY108" fmla="*/ 373912 h 2018589"/>
              <a:gd name="connsiteX109" fmla="*/ 564965 w 1449756"/>
              <a:gd name="connsiteY109" fmla="*/ 362482 h 2018589"/>
              <a:gd name="connsiteX110" fmla="*/ 577824 w 1449756"/>
              <a:gd name="connsiteY110" fmla="*/ 362006 h 2018589"/>
              <a:gd name="connsiteX111" fmla="*/ 518292 w 1449756"/>
              <a:gd name="connsiteY111" fmla="*/ 416775 h 2018589"/>
              <a:gd name="connsiteX112" fmla="*/ 518292 w 1449756"/>
              <a:gd name="connsiteY112" fmla="*/ 416775 h 2018589"/>
              <a:gd name="connsiteX113" fmla="*/ 510196 w 1449756"/>
              <a:gd name="connsiteY113" fmla="*/ 432015 h 2018589"/>
              <a:gd name="connsiteX114" fmla="*/ 519245 w 1449756"/>
              <a:gd name="connsiteY114" fmla="*/ 447255 h 2018589"/>
              <a:gd name="connsiteX115" fmla="*/ 1081220 w 1449756"/>
              <a:gd name="connsiteY115" fmla="*/ 859211 h 2018589"/>
              <a:gd name="connsiteX116" fmla="*/ 1065504 w 1449756"/>
              <a:gd name="connsiteY116" fmla="*/ 861116 h 2018589"/>
              <a:gd name="connsiteX117" fmla="*/ 1072648 w 1449756"/>
              <a:gd name="connsiteY117" fmla="*/ 879214 h 2018589"/>
              <a:gd name="connsiteX118" fmla="*/ 1052169 w 1449756"/>
              <a:gd name="connsiteY118" fmla="*/ 906360 h 2018589"/>
              <a:gd name="connsiteX119" fmla="*/ 894530 w 1449756"/>
              <a:gd name="connsiteY119" fmla="*/ 907789 h 2018589"/>
              <a:gd name="connsiteX120" fmla="*/ 886434 w 1449756"/>
              <a:gd name="connsiteY120" fmla="*/ 895882 h 2018589"/>
              <a:gd name="connsiteX121" fmla="*/ 894054 w 1449756"/>
              <a:gd name="connsiteY121" fmla="*/ 835399 h 2018589"/>
              <a:gd name="connsiteX122" fmla="*/ 894054 w 1449756"/>
              <a:gd name="connsiteY122" fmla="*/ 835399 h 2018589"/>
              <a:gd name="connsiteX123" fmla="*/ 895482 w 1449756"/>
              <a:gd name="connsiteY123" fmla="*/ 827302 h 2018589"/>
              <a:gd name="connsiteX124" fmla="*/ 906436 w 1449756"/>
              <a:gd name="connsiteY124" fmla="*/ 730624 h 2018589"/>
              <a:gd name="connsiteX125" fmla="*/ 923581 w 1449756"/>
              <a:gd name="connsiteY125" fmla="*/ 665854 h 2018589"/>
              <a:gd name="connsiteX126" fmla="*/ 953109 w 1449756"/>
              <a:gd name="connsiteY126" fmla="*/ 645375 h 2018589"/>
              <a:gd name="connsiteX127" fmla="*/ 1143609 w 1449756"/>
              <a:gd name="connsiteY127" fmla="*/ 546315 h 2018589"/>
              <a:gd name="connsiteX128" fmla="*/ 1154562 w 1449756"/>
              <a:gd name="connsiteY128" fmla="*/ 545839 h 2018589"/>
              <a:gd name="connsiteX129" fmla="*/ 1151229 w 1449756"/>
              <a:gd name="connsiteY129" fmla="*/ 556792 h 2018589"/>
              <a:gd name="connsiteX130" fmla="*/ 1023117 w 1449756"/>
              <a:gd name="connsiteY130" fmla="*/ 718241 h 2018589"/>
              <a:gd name="connsiteX131" fmla="*/ 1027880 w 1449756"/>
              <a:gd name="connsiteY131" fmla="*/ 731100 h 2018589"/>
              <a:gd name="connsiteX132" fmla="*/ 1027880 w 1449756"/>
              <a:gd name="connsiteY132" fmla="*/ 731100 h 2018589"/>
              <a:gd name="connsiteX133" fmla="*/ 1103604 w 1449756"/>
              <a:gd name="connsiteY133" fmla="*/ 686809 h 2018589"/>
              <a:gd name="connsiteX134" fmla="*/ 1137417 w 1449756"/>
              <a:gd name="connsiteY134" fmla="*/ 666330 h 2018589"/>
              <a:gd name="connsiteX135" fmla="*/ 1143132 w 1449756"/>
              <a:gd name="connsiteY135" fmla="*/ 664425 h 2018589"/>
              <a:gd name="connsiteX136" fmla="*/ 1137417 w 1449756"/>
              <a:gd name="connsiteY136" fmla="*/ 666330 h 2018589"/>
              <a:gd name="connsiteX137" fmla="*/ 1171708 w 1449756"/>
              <a:gd name="connsiteY137" fmla="*/ 645851 h 2018589"/>
              <a:gd name="connsiteX138" fmla="*/ 1264100 w 1449756"/>
              <a:gd name="connsiteY138" fmla="*/ 589177 h 2018589"/>
              <a:gd name="connsiteX139" fmla="*/ 1278864 w 1449756"/>
              <a:gd name="connsiteY139" fmla="*/ 580129 h 2018589"/>
              <a:gd name="connsiteX140" fmla="*/ 1306962 w 1449756"/>
              <a:gd name="connsiteY140" fmla="*/ 590130 h 2018589"/>
              <a:gd name="connsiteX141" fmla="*/ 1318392 w 1449756"/>
              <a:gd name="connsiteY141" fmla="*/ 727766 h 2018589"/>
              <a:gd name="connsiteX142" fmla="*/ 1309344 w 1449756"/>
              <a:gd name="connsiteY142" fmla="*/ 768247 h 2018589"/>
              <a:gd name="connsiteX143" fmla="*/ 1309344 w 1449756"/>
              <a:gd name="connsiteY143" fmla="*/ 768247 h 2018589"/>
              <a:gd name="connsiteX144" fmla="*/ 1297437 w 1449756"/>
              <a:gd name="connsiteY144" fmla="*/ 850162 h 2018589"/>
              <a:gd name="connsiteX145" fmla="*/ 1284102 w 1449756"/>
              <a:gd name="connsiteY145" fmla="*/ 858735 h 2018589"/>
              <a:gd name="connsiteX146" fmla="*/ 1195044 w 1449756"/>
              <a:gd name="connsiteY146" fmla="*/ 858735 h 2018589"/>
              <a:gd name="connsiteX147" fmla="*/ 1081220 w 1449756"/>
              <a:gd name="connsiteY147" fmla="*/ 859211 h 2018589"/>
              <a:gd name="connsiteX148" fmla="*/ 1401736 w 1449756"/>
              <a:gd name="connsiteY148" fmla="*/ 1123054 h 2018589"/>
              <a:gd name="connsiteX149" fmla="*/ 1398879 w 1449756"/>
              <a:gd name="connsiteY149" fmla="*/ 1141151 h 2018589"/>
              <a:gd name="connsiteX150" fmla="*/ 1398879 w 1449756"/>
              <a:gd name="connsiteY150" fmla="*/ 1141151 h 2018589"/>
              <a:gd name="connsiteX151" fmla="*/ 1398402 w 1449756"/>
              <a:gd name="connsiteY151" fmla="*/ 1151153 h 2018589"/>
              <a:gd name="connsiteX152" fmla="*/ 1350777 w 1449756"/>
              <a:gd name="connsiteY152" fmla="*/ 1181633 h 2018589"/>
              <a:gd name="connsiteX153" fmla="*/ 1262671 w 1449756"/>
              <a:gd name="connsiteY153" fmla="*/ 1157820 h 2018589"/>
              <a:gd name="connsiteX154" fmla="*/ 1202664 w 1449756"/>
              <a:gd name="connsiteY154" fmla="*/ 1147342 h 2018589"/>
              <a:gd name="connsiteX155" fmla="*/ 1188376 w 1449756"/>
              <a:gd name="connsiteY155" fmla="*/ 1150676 h 2018589"/>
              <a:gd name="connsiteX156" fmla="*/ 1205045 w 1449756"/>
              <a:gd name="connsiteY156" fmla="*/ 1163535 h 2018589"/>
              <a:gd name="connsiteX157" fmla="*/ 1205045 w 1449756"/>
              <a:gd name="connsiteY157" fmla="*/ 1163535 h 2018589"/>
              <a:gd name="connsiteX158" fmla="*/ 1277435 w 1449756"/>
              <a:gd name="connsiteY158" fmla="*/ 1190205 h 2018589"/>
              <a:gd name="connsiteX159" fmla="*/ 1277435 w 1449756"/>
              <a:gd name="connsiteY159" fmla="*/ 1190205 h 2018589"/>
              <a:gd name="connsiteX160" fmla="*/ 1297437 w 1449756"/>
              <a:gd name="connsiteY160" fmla="*/ 1197349 h 2018589"/>
              <a:gd name="connsiteX161" fmla="*/ 1297437 w 1449756"/>
              <a:gd name="connsiteY161" fmla="*/ 1197349 h 2018589"/>
              <a:gd name="connsiteX162" fmla="*/ 1370780 w 1449756"/>
              <a:gd name="connsiteY162" fmla="*/ 1223543 h 2018589"/>
              <a:gd name="connsiteX163" fmla="*/ 1376495 w 1449756"/>
              <a:gd name="connsiteY163" fmla="*/ 1237354 h 2018589"/>
              <a:gd name="connsiteX164" fmla="*/ 1353159 w 1449756"/>
              <a:gd name="connsiteY164" fmla="*/ 1279740 h 2018589"/>
              <a:gd name="connsiteX165" fmla="*/ 1353159 w 1449756"/>
              <a:gd name="connsiteY165" fmla="*/ 1279740 h 2018589"/>
              <a:gd name="connsiteX166" fmla="*/ 1342205 w 1449756"/>
              <a:gd name="connsiteY166" fmla="*/ 1300219 h 2018589"/>
              <a:gd name="connsiteX167" fmla="*/ 1342205 w 1449756"/>
              <a:gd name="connsiteY167" fmla="*/ 1300219 h 2018589"/>
              <a:gd name="connsiteX168" fmla="*/ 1299342 w 1449756"/>
              <a:gd name="connsiteY168" fmla="*/ 1381181 h 2018589"/>
              <a:gd name="connsiteX169" fmla="*/ 1245050 w 1449756"/>
              <a:gd name="connsiteY169" fmla="*/ 1392611 h 2018589"/>
              <a:gd name="connsiteX170" fmla="*/ 1145037 w 1449756"/>
              <a:gd name="connsiteY170" fmla="*/ 1327841 h 2018589"/>
              <a:gd name="connsiteX171" fmla="*/ 1145037 w 1449756"/>
              <a:gd name="connsiteY171" fmla="*/ 1327841 h 2018589"/>
              <a:gd name="connsiteX172" fmla="*/ 1035976 w 1449756"/>
              <a:gd name="connsiteY172" fmla="*/ 1256404 h 2018589"/>
              <a:gd name="connsiteX173" fmla="*/ 1019784 w 1449756"/>
              <a:gd name="connsiteY173" fmla="*/ 1224971 h 2018589"/>
              <a:gd name="connsiteX174" fmla="*/ 1026927 w 1449756"/>
              <a:gd name="connsiteY174" fmla="*/ 1219733 h 2018589"/>
              <a:gd name="connsiteX175" fmla="*/ 1070266 w 1449756"/>
              <a:gd name="connsiteY175" fmla="*/ 1222590 h 2018589"/>
              <a:gd name="connsiteX176" fmla="*/ 1092174 w 1449756"/>
              <a:gd name="connsiteY176" fmla="*/ 1202588 h 2018589"/>
              <a:gd name="connsiteX177" fmla="*/ 1095031 w 1449756"/>
              <a:gd name="connsiteY177" fmla="*/ 1186871 h 2018589"/>
              <a:gd name="connsiteX178" fmla="*/ 1095031 w 1449756"/>
              <a:gd name="connsiteY178" fmla="*/ 1186871 h 2018589"/>
              <a:gd name="connsiteX179" fmla="*/ 1095984 w 1449756"/>
              <a:gd name="connsiteY179" fmla="*/ 1173060 h 2018589"/>
              <a:gd name="connsiteX180" fmla="*/ 1097412 w 1449756"/>
              <a:gd name="connsiteY180" fmla="*/ 1164964 h 2018589"/>
              <a:gd name="connsiteX181" fmla="*/ 1097412 w 1449756"/>
              <a:gd name="connsiteY181" fmla="*/ 1164964 h 2018589"/>
              <a:gd name="connsiteX182" fmla="*/ 1100746 w 1449756"/>
              <a:gd name="connsiteY182" fmla="*/ 1133531 h 2018589"/>
              <a:gd name="connsiteX183" fmla="*/ 1100746 w 1449756"/>
              <a:gd name="connsiteY183" fmla="*/ 1133531 h 2018589"/>
              <a:gd name="connsiteX184" fmla="*/ 1120749 w 1449756"/>
              <a:gd name="connsiteY184" fmla="*/ 955890 h 2018589"/>
              <a:gd name="connsiteX185" fmla="*/ 1124082 w 1449756"/>
              <a:gd name="connsiteY185" fmla="*/ 937792 h 2018589"/>
              <a:gd name="connsiteX186" fmla="*/ 1155039 w 1449756"/>
              <a:gd name="connsiteY186" fmla="*/ 912075 h 2018589"/>
              <a:gd name="connsiteX187" fmla="*/ 1318392 w 1449756"/>
              <a:gd name="connsiteY187" fmla="*/ 902550 h 2018589"/>
              <a:gd name="connsiteX188" fmla="*/ 1351254 w 1449756"/>
              <a:gd name="connsiteY188" fmla="*/ 907789 h 2018589"/>
              <a:gd name="connsiteX189" fmla="*/ 1377448 w 1449756"/>
              <a:gd name="connsiteY189" fmla="*/ 938745 h 2018589"/>
              <a:gd name="connsiteX190" fmla="*/ 1398402 w 1449756"/>
              <a:gd name="connsiteY190" fmla="*/ 1045901 h 2018589"/>
              <a:gd name="connsiteX191" fmla="*/ 1386973 w 1449756"/>
              <a:gd name="connsiteY191" fmla="*/ 1059236 h 2018589"/>
              <a:gd name="connsiteX192" fmla="*/ 1316011 w 1449756"/>
              <a:gd name="connsiteY192" fmla="*/ 1058760 h 2018589"/>
              <a:gd name="connsiteX193" fmla="*/ 1316011 w 1449756"/>
              <a:gd name="connsiteY193" fmla="*/ 1058760 h 2018589"/>
              <a:gd name="connsiteX194" fmla="*/ 1296485 w 1449756"/>
              <a:gd name="connsiteY194" fmla="*/ 1058760 h 2018589"/>
              <a:gd name="connsiteX195" fmla="*/ 1296485 w 1449756"/>
              <a:gd name="connsiteY195" fmla="*/ 1058760 h 2018589"/>
              <a:gd name="connsiteX196" fmla="*/ 1208855 w 1449756"/>
              <a:gd name="connsiteY196" fmla="*/ 1059236 h 2018589"/>
              <a:gd name="connsiteX197" fmla="*/ 1195996 w 1449756"/>
              <a:gd name="connsiteY197" fmla="*/ 1066380 h 2018589"/>
              <a:gd name="connsiteX198" fmla="*/ 1207426 w 1449756"/>
              <a:gd name="connsiteY198" fmla="*/ 1074476 h 2018589"/>
              <a:gd name="connsiteX199" fmla="*/ 1237906 w 1449756"/>
              <a:gd name="connsiteY199" fmla="*/ 1077810 h 2018589"/>
              <a:gd name="connsiteX200" fmla="*/ 1241716 w 1449756"/>
              <a:gd name="connsiteY200" fmla="*/ 1078763 h 2018589"/>
              <a:gd name="connsiteX201" fmla="*/ 1313630 w 1449756"/>
              <a:gd name="connsiteY201" fmla="*/ 1084001 h 2018589"/>
              <a:gd name="connsiteX202" fmla="*/ 1369351 w 1449756"/>
              <a:gd name="connsiteY202" fmla="*/ 1086383 h 2018589"/>
              <a:gd name="connsiteX203" fmla="*/ 1401736 w 1449756"/>
              <a:gd name="connsiteY203" fmla="*/ 1123054 h 2018589"/>
              <a:gd name="connsiteX0" fmla="*/ 1448087 w 1457054"/>
              <a:gd name="connsiteY0" fmla="*/ 970177 h 2018589"/>
              <a:gd name="connsiteX1" fmla="*/ 1439038 w 1457054"/>
              <a:gd name="connsiteY1" fmla="*/ 956842 h 2018589"/>
              <a:gd name="connsiteX2" fmla="*/ 1421417 w 1457054"/>
              <a:gd name="connsiteY2" fmla="*/ 888262 h 2018589"/>
              <a:gd name="connsiteX3" fmla="*/ 1387603 w 1457054"/>
              <a:gd name="connsiteY3" fmla="*/ 820159 h 2018589"/>
              <a:gd name="connsiteX4" fmla="*/ 1380935 w 1457054"/>
              <a:gd name="connsiteY4" fmla="*/ 787774 h 2018589"/>
              <a:gd name="connsiteX5" fmla="*/ 1379507 w 1457054"/>
              <a:gd name="connsiteY5" fmla="*/ 715384 h 2018589"/>
              <a:gd name="connsiteX6" fmla="*/ 1385698 w 1457054"/>
              <a:gd name="connsiteY6" fmla="*/ 659662 h 2018589"/>
              <a:gd name="connsiteX7" fmla="*/ 1374268 w 1457054"/>
              <a:gd name="connsiteY7" fmla="*/ 612990 h 2018589"/>
              <a:gd name="connsiteX8" fmla="*/ 1371410 w 1457054"/>
              <a:gd name="connsiteY8" fmla="*/ 563936 h 2018589"/>
              <a:gd name="connsiteX9" fmla="*/ 1387127 w 1457054"/>
              <a:gd name="connsiteY9" fmla="*/ 424871 h 2018589"/>
              <a:gd name="connsiteX10" fmla="*/ 1374744 w 1457054"/>
              <a:gd name="connsiteY10" fmla="*/ 342956 h 2018589"/>
              <a:gd name="connsiteX11" fmla="*/ 1370458 w 1457054"/>
              <a:gd name="connsiteY11" fmla="*/ 255326 h 2018589"/>
              <a:gd name="connsiteX12" fmla="*/ 1302831 w 1457054"/>
              <a:gd name="connsiteY12" fmla="*/ 191508 h 2018589"/>
              <a:gd name="connsiteX13" fmla="*/ 1267588 w 1457054"/>
              <a:gd name="connsiteY13" fmla="*/ 176268 h 2018589"/>
              <a:gd name="connsiteX14" fmla="*/ 1243299 w 1457054"/>
              <a:gd name="connsiteY14" fmla="*/ 161505 h 2018589"/>
              <a:gd name="connsiteX15" fmla="*/ 1200913 w 1457054"/>
              <a:gd name="connsiteY15" fmla="*/ 127215 h 2018589"/>
              <a:gd name="connsiteX16" fmla="*/ 1189483 w 1457054"/>
              <a:gd name="connsiteY16" fmla="*/ 111022 h 2018589"/>
              <a:gd name="connsiteX17" fmla="*/ 1137572 w 1457054"/>
              <a:gd name="connsiteY17" fmla="*/ 91020 h 2018589"/>
              <a:gd name="connsiteX18" fmla="*/ 1026605 w 1457054"/>
              <a:gd name="connsiteY18" fmla="*/ 52920 h 2018589"/>
              <a:gd name="connsiteX19" fmla="*/ 963740 w 1457054"/>
              <a:gd name="connsiteY19" fmla="*/ 31965 h 2018589"/>
              <a:gd name="connsiteX20" fmla="*/ 902780 w 1457054"/>
              <a:gd name="connsiteY20" fmla="*/ 26726 h 2018589"/>
              <a:gd name="connsiteX21" fmla="*/ 828485 w 1457054"/>
              <a:gd name="connsiteY21" fmla="*/ 17677 h 2018589"/>
              <a:gd name="connsiteX22" fmla="*/ 723710 w 1457054"/>
              <a:gd name="connsiteY22" fmla="*/ 56 h 2018589"/>
              <a:gd name="connsiteX23" fmla="*/ 630365 w 1457054"/>
              <a:gd name="connsiteY23" fmla="*/ 11010 h 2018589"/>
              <a:gd name="connsiteX24" fmla="*/ 420339 w 1457054"/>
              <a:gd name="connsiteY24" fmla="*/ 83876 h 2018589"/>
              <a:gd name="connsiteX25" fmla="*/ 322231 w 1457054"/>
              <a:gd name="connsiteY25" fmla="*/ 158171 h 2018589"/>
              <a:gd name="connsiteX26" fmla="*/ 259843 w 1457054"/>
              <a:gd name="connsiteY26" fmla="*/ 228180 h 2018589"/>
              <a:gd name="connsiteX27" fmla="*/ 206979 w 1457054"/>
              <a:gd name="connsiteY27" fmla="*/ 292474 h 2018589"/>
              <a:gd name="connsiteX28" fmla="*/ 164593 w 1457054"/>
              <a:gd name="connsiteY28" fmla="*/ 380580 h 2018589"/>
              <a:gd name="connsiteX29" fmla="*/ 127921 w 1457054"/>
              <a:gd name="connsiteY29" fmla="*/ 577271 h 2018589"/>
              <a:gd name="connsiteX30" fmla="*/ 136970 w 1457054"/>
              <a:gd name="connsiteY30" fmla="*/ 680617 h 2018589"/>
              <a:gd name="connsiteX31" fmla="*/ 193644 w 1457054"/>
              <a:gd name="connsiteY31" fmla="*/ 825874 h 2018589"/>
              <a:gd name="connsiteX32" fmla="*/ 236506 w 1457054"/>
              <a:gd name="connsiteY32" fmla="*/ 892072 h 2018589"/>
              <a:gd name="connsiteX33" fmla="*/ 259367 w 1457054"/>
              <a:gd name="connsiteY33" fmla="*/ 921600 h 2018589"/>
              <a:gd name="connsiteX34" fmla="*/ 310801 w 1457054"/>
              <a:gd name="connsiteY34" fmla="*/ 1016374 h 2018589"/>
              <a:gd name="connsiteX35" fmla="*/ 335090 w 1457054"/>
              <a:gd name="connsiteY35" fmla="*/ 1153058 h 2018589"/>
              <a:gd name="connsiteX36" fmla="*/ 326994 w 1457054"/>
              <a:gd name="connsiteY36" fmla="*/ 1322603 h 2018589"/>
              <a:gd name="connsiteX37" fmla="*/ 292704 w 1457054"/>
              <a:gd name="connsiteY37" fmla="*/ 1397850 h 2018589"/>
              <a:gd name="connsiteX38" fmla="*/ 263653 w 1457054"/>
              <a:gd name="connsiteY38" fmla="*/ 1431664 h 2018589"/>
              <a:gd name="connsiteX39" fmla="*/ 23069 w 1457054"/>
              <a:gd name="connsiteY39" fmla="*/ 1611103 h 2018589"/>
              <a:gd name="connsiteX40" fmla="*/ 20505 w 1457054"/>
              <a:gd name="connsiteY40" fmla="*/ 1716302 h 2018589"/>
              <a:gd name="connsiteX41" fmla="*/ 336995 w 1457054"/>
              <a:gd name="connsiteY41" fmla="*/ 1465954 h 2018589"/>
              <a:gd name="connsiteX42" fmla="*/ 341758 w 1457054"/>
              <a:gd name="connsiteY42" fmla="*/ 1462620 h 2018589"/>
              <a:gd name="connsiteX43" fmla="*/ 406052 w 1457054"/>
              <a:gd name="connsiteY43" fmla="*/ 1330699 h 2018589"/>
              <a:gd name="connsiteX44" fmla="*/ 428912 w 1457054"/>
              <a:gd name="connsiteY44" fmla="*/ 1234020 h 2018589"/>
              <a:gd name="connsiteX45" fmla="*/ 452248 w 1457054"/>
              <a:gd name="connsiteY45" fmla="*/ 1156391 h 2018589"/>
              <a:gd name="connsiteX46" fmla="*/ 496063 w 1457054"/>
              <a:gd name="connsiteY46" fmla="*/ 1052569 h 2018589"/>
              <a:gd name="connsiteX47" fmla="*/ 487967 w 1457054"/>
              <a:gd name="connsiteY47" fmla="*/ 962081 h 2018589"/>
              <a:gd name="connsiteX48" fmla="*/ 490824 w 1457054"/>
              <a:gd name="connsiteY48" fmla="*/ 770152 h 2018589"/>
              <a:gd name="connsiteX49" fmla="*/ 501302 w 1457054"/>
              <a:gd name="connsiteY49" fmla="*/ 738720 h 2018589"/>
              <a:gd name="connsiteX50" fmla="*/ 560357 w 1457054"/>
              <a:gd name="connsiteY50" fmla="*/ 699191 h 2018589"/>
              <a:gd name="connsiteX51" fmla="*/ 634175 w 1457054"/>
              <a:gd name="connsiteY51" fmla="*/ 681570 h 2018589"/>
              <a:gd name="connsiteX52" fmla="*/ 771812 w 1457054"/>
              <a:gd name="connsiteY52" fmla="*/ 742054 h 2018589"/>
              <a:gd name="connsiteX53" fmla="*/ 857537 w 1457054"/>
              <a:gd name="connsiteY53" fmla="*/ 908265 h 2018589"/>
              <a:gd name="connsiteX54" fmla="*/ 850393 w 1457054"/>
              <a:gd name="connsiteY54" fmla="*/ 918742 h 2018589"/>
              <a:gd name="connsiteX55" fmla="*/ 752762 w 1457054"/>
              <a:gd name="connsiteY55" fmla="*/ 921600 h 2018589"/>
              <a:gd name="connsiteX56" fmla="*/ 673704 w 1457054"/>
              <a:gd name="connsiteY56" fmla="*/ 932554 h 2018589"/>
              <a:gd name="connsiteX57" fmla="*/ 703232 w 1457054"/>
              <a:gd name="connsiteY57" fmla="*/ 946841 h 2018589"/>
              <a:gd name="connsiteX58" fmla="*/ 1064705 w 1457054"/>
              <a:gd name="connsiteY58" fmla="*/ 946841 h 2018589"/>
              <a:gd name="connsiteX59" fmla="*/ 1086613 w 1457054"/>
              <a:gd name="connsiteY59" fmla="*/ 949222 h 2018589"/>
              <a:gd name="connsiteX60" fmla="*/ 1071373 w 1457054"/>
              <a:gd name="connsiteY60" fmla="*/ 1015421 h 2018589"/>
              <a:gd name="connsiteX61" fmla="*/ 1058038 w 1457054"/>
              <a:gd name="connsiteY61" fmla="*/ 1156867 h 2018589"/>
              <a:gd name="connsiteX62" fmla="*/ 1041846 w 1457054"/>
              <a:gd name="connsiteY62" fmla="*/ 1170679 h 2018589"/>
              <a:gd name="connsiteX63" fmla="*/ 997554 w 1457054"/>
              <a:gd name="connsiteY63" fmla="*/ 1173536 h 2018589"/>
              <a:gd name="connsiteX64" fmla="*/ 951834 w 1457054"/>
              <a:gd name="connsiteY64" fmla="*/ 1188776 h 2018589"/>
              <a:gd name="connsiteX65" fmla="*/ 808483 w 1457054"/>
              <a:gd name="connsiteY65" fmla="*/ 1164011 h 2018589"/>
              <a:gd name="connsiteX66" fmla="*/ 738474 w 1457054"/>
              <a:gd name="connsiteY66" fmla="*/ 1152105 h 2018589"/>
              <a:gd name="connsiteX67" fmla="*/ 679895 w 1457054"/>
              <a:gd name="connsiteY67" fmla="*/ 1140675 h 2018589"/>
              <a:gd name="connsiteX68" fmla="*/ 761810 w 1457054"/>
              <a:gd name="connsiteY68" fmla="*/ 1182109 h 2018589"/>
              <a:gd name="connsiteX69" fmla="*/ 946119 w 1457054"/>
              <a:gd name="connsiteY69" fmla="*/ 1240211 h 2018589"/>
              <a:gd name="connsiteX70" fmla="*/ 967074 w 1457054"/>
              <a:gd name="connsiteY70" fmla="*/ 1253070 h 2018589"/>
              <a:gd name="connsiteX71" fmla="*/ 1004222 w 1457054"/>
              <a:gd name="connsiteY71" fmla="*/ 1286408 h 2018589"/>
              <a:gd name="connsiteX72" fmla="*/ 1116617 w 1457054"/>
              <a:gd name="connsiteY72" fmla="*/ 1374990 h 2018589"/>
              <a:gd name="connsiteX73" fmla="*/ 998507 w 1457054"/>
              <a:gd name="connsiteY73" fmla="*/ 1376895 h 2018589"/>
              <a:gd name="connsiteX74" fmla="*/ 909448 w 1457054"/>
              <a:gd name="connsiteY74" fmla="*/ 1400708 h 2018589"/>
              <a:gd name="connsiteX75" fmla="*/ 881349 w 1457054"/>
              <a:gd name="connsiteY75" fmla="*/ 1481194 h 2018589"/>
              <a:gd name="connsiteX76" fmla="*/ 858965 w 1457054"/>
              <a:gd name="connsiteY76" fmla="*/ 1585969 h 2018589"/>
              <a:gd name="connsiteX77" fmla="*/ 852774 w 1457054"/>
              <a:gd name="connsiteY77" fmla="*/ 1707889 h 2018589"/>
              <a:gd name="connsiteX78" fmla="*/ 947072 w 1457054"/>
              <a:gd name="connsiteY78" fmla="*/ 1961730 h 2018589"/>
              <a:gd name="connsiteX79" fmla="*/ 978028 w 1457054"/>
              <a:gd name="connsiteY79" fmla="*/ 2007927 h 2018589"/>
              <a:gd name="connsiteX80" fmla="*/ 995649 w 1457054"/>
              <a:gd name="connsiteY80" fmla="*/ 2005545 h 2018589"/>
              <a:gd name="connsiteX81" fmla="*/ 965169 w 1457054"/>
              <a:gd name="connsiteY81" fmla="*/ 1863623 h 2018589"/>
              <a:gd name="connsiteX82" fmla="*/ 930403 w 1457054"/>
              <a:gd name="connsiteY82" fmla="*/ 1739321 h 2018589"/>
              <a:gd name="connsiteX83" fmla="*/ 933260 w 1457054"/>
              <a:gd name="connsiteY83" fmla="*/ 1626450 h 2018589"/>
              <a:gd name="connsiteX84" fmla="*/ 948024 w 1457054"/>
              <a:gd name="connsiteY84" fmla="*/ 1547869 h 2018589"/>
              <a:gd name="connsiteX85" fmla="*/ 955168 w 1457054"/>
              <a:gd name="connsiteY85" fmla="*/ 1509293 h 2018589"/>
              <a:gd name="connsiteX86" fmla="*/ 964217 w 1457054"/>
              <a:gd name="connsiteY86" fmla="*/ 1485956 h 2018589"/>
              <a:gd name="connsiteX87" fmla="*/ 988029 w 1457054"/>
              <a:gd name="connsiteY87" fmla="*/ 1463096 h 2018589"/>
              <a:gd name="connsiteX88" fmla="*/ 1128047 w 1457054"/>
              <a:gd name="connsiteY88" fmla="*/ 1449761 h 2018589"/>
              <a:gd name="connsiteX89" fmla="*/ 1259015 w 1457054"/>
              <a:gd name="connsiteY89" fmla="*/ 1462144 h 2018589"/>
              <a:gd name="connsiteX90" fmla="*/ 1317118 w 1457054"/>
              <a:gd name="connsiteY90" fmla="*/ 1442141 h 2018589"/>
              <a:gd name="connsiteX91" fmla="*/ 1336644 w 1457054"/>
              <a:gd name="connsiteY91" fmla="*/ 1404994 h 2018589"/>
              <a:gd name="connsiteX92" fmla="*/ 1429513 w 1457054"/>
              <a:gd name="connsiteY92" fmla="*/ 1216399 h 2018589"/>
              <a:gd name="connsiteX93" fmla="*/ 1453802 w 1457054"/>
              <a:gd name="connsiteY93" fmla="*/ 1015897 h 2018589"/>
              <a:gd name="connsiteX94" fmla="*/ 1445706 w 1457054"/>
              <a:gd name="connsiteY94" fmla="*/ 975416 h 2018589"/>
              <a:gd name="connsiteX95" fmla="*/ 1448087 w 1457054"/>
              <a:gd name="connsiteY95" fmla="*/ 970177 h 2018589"/>
              <a:gd name="connsiteX96" fmla="*/ 526543 w 1457054"/>
              <a:gd name="connsiteY96" fmla="*/ 447255 h 2018589"/>
              <a:gd name="connsiteX97" fmla="*/ 563690 w 1457054"/>
              <a:gd name="connsiteY97" fmla="*/ 449160 h 2018589"/>
              <a:gd name="connsiteX98" fmla="*/ 457963 w 1457054"/>
              <a:gd name="connsiteY98" fmla="*/ 509167 h 2018589"/>
              <a:gd name="connsiteX99" fmla="*/ 382239 w 1457054"/>
              <a:gd name="connsiteY99" fmla="*/ 512025 h 2018589"/>
              <a:gd name="connsiteX100" fmla="*/ 418434 w 1457054"/>
              <a:gd name="connsiteY100" fmla="*/ 423442 h 2018589"/>
              <a:gd name="connsiteX101" fmla="*/ 394622 w 1457054"/>
              <a:gd name="connsiteY101" fmla="*/ 436777 h 2018589"/>
              <a:gd name="connsiteX102" fmla="*/ 332709 w 1457054"/>
              <a:gd name="connsiteY102" fmla="*/ 490594 h 2018589"/>
              <a:gd name="connsiteX103" fmla="*/ 294133 w 1457054"/>
              <a:gd name="connsiteY103" fmla="*/ 516787 h 2018589"/>
              <a:gd name="connsiteX104" fmla="*/ 527495 w 1457054"/>
              <a:gd name="connsiteY104" fmla="*/ 316762 h 2018589"/>
              <a:gd name="connsiteX105" fmla="*/ 530353 w 1457054"/>
              <a:gd name="connsiteY105" fmla="*/ 319620 h 2018589"/>
              <a:gd name="connsiteX106" fmla="*/ 499397 w 1457054"/>
              <a:gd name="connsiteY106" fmla="*/ 363911 h 2018589"/>
              <a:gd name="connsiteX107" fmla="*/ 496063 w 1457054"/>
              <a:gd name="connsiteY107" fmla="*/ 372484 h 2018589"/>
              <a:gd name="connsiteX108" fmla="*/ 505112 w 1457054"/>
              <a:gd name="connsiteY108" fmla="*/ 373912 h 2018589"/>
              <a:gd name="connsiteX109" fmla="*/ 572263 w 1457054"/>
              <a:gd name="connsiteY109" fmla="*/ 362482 h 2018589"/>
              <a:gd name="connsiteX110" fmla="*/ 585122 w 1457054"/>
              <a:gd name="connsiteY110" fmla="*/ 362006 h 2018589"/>
              <a:gd name="connsiteX111" fmla="*/ 525590 w 1457054"/>
              <a:gd name="connsiteY111" fmla="*/ 416775 h 2018589"/>
              <a:gd name="connsiteX112" fmla="*/ 525590 w 1457054"/>
              <a:gd name="connsiteY112" fmla="*/ 416775 h 2018589"/>
              <a:gd name="connsiteX113" fmla="*/ 517494 w 1457054"/>
              <a:gd name="connsiteY113" fmla="*/ 432015 h 2018589"/>
              <a:gd name="connsiteX114" fmla="*/ 526543 w 1457054"/>
              <a:gd name="connsiteY114" fmla="*/ 447255 h 2018589"/>
              <a:gd name="connsiteX115" fmla="*/ 1088518 w 1457054"/>
              <a:gd name="connsiteY115" fmla="*/ 859211 h 2018589"/>
              <a:gd name="connsiteX116" fmla="*/ 1072802 w 1457054"/>
              <a:gd name="connsiteY116" fmla="*/ 861116 h 2018589"/>
              <a:gd name="connsiteX117" fmla="*/ 1079946 w 1457054"/>
              <a:gd name="connsiteY117" fmla="*/ 879214 h 2018589"/>
              <a:gd name="connsiteX118" fmla="*/ 1059467 w 1457054"/>
              <a:gd name="connsiteY118" fmla="*/ 906360 h 2018589"/>
              <a:gd name="connsiteX119" fmla="*/ 901828 w 1457054"/>
              <a:gd name="connsiteY119" fmla="*/ 907789 h 2018589"/>
              <a:gd name="connsiteX120" fmla="*/ 893732 w 1457054"/>
              <a:gd name="connsiteY120" fmla="*/ 895882 h 2018589"/>
              <a:gd name="connsiteX121" fmla="*/ 901352 w 1457054"/>
              <a:gd name="connsiteY121" fmla="*/ 835399 h 2018589"/>
              <a:gd name="connsiteX122" fmla="*/ 901352 w 1457054"/>
              <a:gd name="connsiteY122" fmla="*/ 835399 h 2018589"/>
              <a:gd name="connsiteX123" fmla="*/ 902780 w 1457054"/>
              <a:gd name="connsiteY123" fmla="*/ 827302 h 2018589"/>
              <a:gd name="connsiteX124" fmla="*/ 913734 w 1457054"/>
              <a:gd name="connsiteY124" fmla="*/ 730624 h 2018589"/>
              <a:gd name="connsiteX125" fmla="*/ 930879 w 1457054"/>
              <a:gd name="connsiteY125" fmla="*/ 665854 h 2018589"/>
              <a:gd name="connsiteX126" fmla="*/ 960407 w 1457054"/>
              <a:gd name="connsiteY126" fmla="*/ 645375 h 2018589"/>
              <a:gd name="connsiteX127" fmla="*/ 1150907 w 1457054"/>
              <a:gd name="connsiteY127" fmla="*/ 546315 h 2018589"/>
              <a:gd name="connsiteX128" fmla="*/ 1161860 w 1457054"/>
              <a:gd name="connsiteY128" fmla="*/ 545839 h 2018589"/>
              <a:gd name="connsiteX129" fmla="*/ 1158527 w 1457054"/>
              <a:gd name="connsiteY129" fmla="*/ 556792 h 2018589"/>
              <a:gd name="connsiteX130" fmla="*/ 1030415 w 1457054"/>
              <a:gd name="connsiteY130" fmla="*/ 718241 h 2018589"/>
              <a:gd name="connsiteX131" fmla="*/ 1035178 w 1457054"/>
              <a:gd name="connsiteY131" fmla="*/ 731100 h 2018589"/>
              <a:gd name="connsiteX132" fmla="*/ 1035178 w 1457054"/>
              <a:gd name="connsiteY132" fmla="*/ 731100 h 2018589"/>
              <a:gd name="connsiteX133" fmla="*/ 1110902 w 1457054"/>
              <a:gd name="connsiteY133" fmla="*/ 686809 h 2018589"/>
              <a:gd name="connsiteX134" fmla="*/ 1144715 w 1457054"/>
              <a:gd name="connsiteY134" fmla="*/ 666330 h 2018589"/>
              <a:gd name="connsiteX135" fmla="*/ 1150430 w 1457054"/>
              <a:gd name="connsiteY135" fmla="*/ 664425 h 2018589"/>
              <a:gd name="connsiteX136" fmla="*/ 1144715 w 1457054"/>
              <a:gd name="connsiteY136" fmla="*/ 666330 h 2018589"/>
              <a:gd name="connsiteX137" fmla="*/ 1179006 w 1457054"/>
              <a:gd name="connsiteY137" fmla="*/ 645851 h 2018589"/>
              <a:gd name="connsiteX138" fmla="*/ 1271398 w 1457054"/>
              <a:gd name="connsiteY138" fmla="*/ 589177 h 2018589"/>
              <a:gd name="connsiteX139" fmla="*/ 1286162 w 1457054"/>
              <a:gd name="connsiteY139" fmla="*/ 580129 h 2018589"/>
              <a:gd name="connsiteX140" fmla="*/ 1314260 w 1457054"/>
              <a:gd name="connsiteY140" fmla="*/ 590130 h 2018589"/>
              <a:gd name="connsiteX141" fmla="*/ 1325690 w 1457054"/>
              <a:gd name="connsiteY141" fmla="*/ 727766 h 2018589"/>
              <a:gd name="connsiteX142" fmla="*/ 1316642 w 1457054"/>
              <a:gd name="connsiteY142" fmla="*/ 768247 h 2018589"/>
              <a:gd name="connsiteX143" fmla="*/ 1316642 w 1457054"/>
              <a:gd name="connsiteY143" fmla="*/ 768247 h 2018589"/>
              <a:gd name="connsiteX144" fmla="*/ 1304735 w 1457054"/>
              <a:gd name="connsiteY144" fmla="*/ 850162 h 2018589"/>
              <a:gd name="connsiteX145" fmla="*/ 1291400 w 1457054"/>
              <a:gd name="connsiteY145" fmla="*/ 858735 h 2018589"/>
              <a:gd name="connsiteX146" fmla="*/ 1202342 w 1457054"/>
              <a:gd name="connsiteY146" fmla="*/ 858735 h 2018589"/>
              <a:gd name="connsiteX147" fmla="*/ 1088518 w 1457054"/>
              <a:gd name="connsiteY147" fmla="*/ 859211 h 2018589"/>
              <a:gd name="connsiteX148" fmla="*/ 1409034 w 1457054"/>
              <a:gd name="connsiteY148" fmla="*/ 1123054 h 2018589"/>
              <a:gd name="connsiteX149" fmla="*/ 1406177 w 1457054"/>
              <a:gd name="connsiteY149" fmla="*/ 1141151 h 2018589"/>
              <a:gd name="connsiteX150" fmla="*/ 1406177 w 1457054"/>
              <a:gd name="connsiteY150" fmla="*/ 1141151 h 2018589"/>
              <a:gd name="connsiteX151" fmla="*/ 1405700 w 1457054"/>
              <a:gd name="connsiteY151" fmla="*/ 1151153 h 2018589"/>
              <a:gd name="connsiteX152" fmla="*/ 1358075 w 1457054"/>
              <a:gd name="connsiteY152" fmla="*/ 1181633 h 2018589"/>
              <a:gd name="connsiteX153" fmla="*/ 1269969 w 1457054"/>
              <a:gd name="connsiteY153" fmla="*/ 1157820 h 2018589"/>
              <a:gd name="connsiteX154" fmla="*/ 1209962 w 1457054"/>
              <a:gd name="connsiteY154" fmla="*/ 1147342 h 2018589"/>
              <a:gd name="connsiteX155" fmla="*/ 1195674 w 1457054"/>
              <a:gd name="connsiteY155" fmla="*/ 1150676 h 2018589"/>
              <a:gd name="connsiteX156" fmla="*/ 1212343 w 1457054"/>
              <a:gd name="connsiteY156" fmla="*/ 1163535 h 2018589"/>
              <a:gd name="connsiteX157" fmla="*/ 1212343 w 1457054"/>
              <a:gd name="connsiteY157" fmla="*/ 1163535 h 2018589"/>
              <a:gd name="connsiteX158" fmla="*/ 1284733 w 1457054"/>
              <a:gd name="connsiteY158" fmla="*/ 1190205 h 2018589"/>
              <a:gd name="connsiteX159" fmla="*/ 1284733 w 1457054"/>
              <a:gd name="connsiteY159" fmla="*/ 1190205 h 2018589"/>
              <a:gd name="connsiteX160" fmla="*/ 1304735 w 1457054"/>
              <a:gd name="connsiteY160" fmla="*/ 1197349 h 2018589"/>
              <a:gd name="connsiteX161" fmla="*/ 1304735 w 1457054"/>
              <a:gd name="connsiteY161" fmla="*/ 1197349 h 2018589"/>
              <a:gd name="connsiteX162" fmla="*/ 1378078 w 1457054"/>
              <a:gd name="connsiteY162" fmla="*/ 1223543 h 2018589"/>
              <a:gd name="connsiteX163" fmla="*/ 1383793 w 1457054"/>
              <a:gd name="connsiteY163" fmla="*/ 1237354 h 2018589"/>
              <a:gd name="connsiteX164" fmla="*/ 1360457 w 1457054"/>
              <a:gd name="connsiteY164" fmla="*/ 1279740 h 2018589"/>
              <a:gd name="connsiteX165" fmla="*/ 1360457 w 1457054"/>
              <a:gd name="connsiteY165" fmla="*/ 1279740 h 2018589"/>
              <a:gd name="connsiteX166" fmla="*/ 1349503 w 1457054"/>
              <a:gd name="connsiteY166" fmla="*/ 1300219 h 2018589"/>
              <a:gd name="connsiteX167" fmla="*/ 1349503 w 1457054"/>
              <a:gd name="connsiteY167" fmla="*/ 1300219 h 2018589"/>
              <a:gd name="connsiteX168" fmla="*/ 1306640 w 1457054"/>
              <a:gd name="connsiteY168" fmla="*/ 1381181 h 2018589"/>
              <a:gd name="connsiteX169" fmla="*/ 1252348 w 1457054"/>
              <a:gd name="connsiteY169" fmla="*/ 1392611 h 2018589"/>
              <a:gd name="connsiteX170" fmla="*/ 1152335 w 1457054"/>
              <a:gd name="connsiteY170" fmla="*/ 1327841 h 2018589"/>
              <a:gd name="connsiteX171" fmla="*/ 1152335 w 1457054"/>
              <a:gd name="connsiteY171" fmla="*/ 1327841 h 2018589"/>
              <a:gd name="connsiteX172" fmla="*/ 1043274 w 1457054"/>
              <a:gd name="connsiteY172" fmla="*/ 1256404 h 2018589"/>
              <a:gd name="connsiteX173" fmla="*/ 1027082 w 1457054"/>
              <a:gd name="connsiteY173" fmla="*/ 1224971 h 2018589"/>
              <a:gd name="connsiteX174" fmla="*/ 1034225 w 1457054"/>
              <a:gd name="connsiteY174" fmla="*/ 1219733 h 2018589"/>
              <a:gd name="connsiteX175" fmla="*/ 1077564 w 1457054"/>
              <a:gd name="connsiteY175" fmla="*/ 1222590 h 2018589"/>
              <a:gd name="connsiteX176" fmla="*/ 1099472 w 1457054"/>
              <a:gd name="connsiteY176" fmla="*/ 1202588 h 2018589"/>
              <a:gd name="connsiteX177" fmla="*/ 1102329 w 1457054"/>
              <a:gd name="connsiteY177" fmla="*/ 1186871 h 2018589"/>
              <a:gd name="connsiteX178" fmla="*/ 1102329 w 1457054"/>
              <a:gd name="connsiteY178" fmla="*/ 1186871 h 2018589"/>
              <a:gd name="connsiteX179" fmla="*/ 1103282 w 1457054"/>
              <a:gd name="connsiteY179" fmla="*/ 1173060 h 2018589"/>
              <a:gd name="connsiteX180" fmla="*/ 1104710 w 1457054"/>
              <a:gd name="connsiteY180" fmla="*/ 1164964 h 2018589"/>
              <a:gd name="connsiteX181" fmla="*/ 1104710 w 1457054"/>
              <a:gd name="connsiteY181" fmla="*/ 1164964 h 2018589"/>
              <a:gd name="connsiteX182" fmla="*/ 1108044 w 1457054"/>
              <a:gd name="connsiteY182" fmla="*/ 1133531 h 2018589"/>
              <a:gd name="connsiteX183" fmla="*/ 1108044 w 1457054"/>
              <a:gd name="connsiteY183" fmla="*/ 1133531 h 2018589"/>
              <a:gd name="connsiteX184" fmla="*/ 1128047 w 1457054"/>
              <a:gd name="connsiteY184" fmla="*/ 955890 h 2018589"/>
              <a:gd name="connsiteX185" fmla="*/ 1131380 w 1457054"/>
              <a:gd name="connsiteY185" fmla="*/ 937792 h 2018589"/>
              <a:gd name="connsiteX186" fmla="*/ 1162337 w 1457054"/>
              <a:gd name="connsiteY186" fmla="*/ 912075 h 2018589"/>
              <a:gd name="connsiteX187" fmla="*/ 1325690 w 1457054"/>
              <a:gd name="connsiteY187" fmla="*/ 902550 h 2018589"/>
              <a:gd name="connsiteX188" fmla="*/ 1358552 w 1457054"/>
              <a:gd name="connsiteY188" fmla="*/ 907789 h 2018589"/>
              <a:gd name="connsiteX189" fmla="*/ 1384746 w 1457054"/>
              <a:gd name="connsiteY189" fmla="*/ 938745 h 2018589"/>
              <a:gd name="connsiteX190" fmla="*/ 1405700 w 1457054"/>
              <a:gd name="connsiteY190" fmla="*/ 1045901 h 2018589"/>
              <a:gd name="connsiteX191" fmla="*/ 1394271 w 1457054"/>
              <a:gd name="connsiteY191" fmla="*/ 1059236 h 2018589"/>
              <a:gd name="connsiteX192" fmla="*/ 1323309 w 1457054"/>
              <a:gd name="connsiteY192" fmla="*/ 1058760 h 2018589"/>
              <a:gd name="connsiteX193" fmla="*/ 1323309 w 1457054"/>
              <a:gd name="connsiteY193" fmla="*/ 1058760 h 2018589"/>
              <a:gd name="connsiteX194" fmla="*/ 1303783 w 1457054"/>
              <a:gd name="connsiteY194" fmla="*/ 1058760 h 2018589"/>
              <a:gd name="connsiteX195" fmla="*/ 1303783 w 1457054"/>
              <a:gd name="connsiteY195" fmla="*/ 1058760 h 2018589"/>
              <a:gd name="connsiteX196" fmla="*/ 1216153 w 1457054"/>
              <a:gd name="connsiteY196" fmla="*/ 1059236 h 2018589"/>
              <a:gd name="connsiteX197" fmla="*/ 1203294 w 1457054"/>
              <a:gd name="connsiteY197" fmla="*/ 1066380 h 2018589"/>
              <a:gd name="connsiteX198" fmla="*/ 1214724 w 1457054"/>
              <a:gd name="connsiteY198" fmla="*/ 1074476 h 2018589"/>
              <a:gd name="connsiteX199" fmla="*/ 1245204 w 1457054"/>
              <a:gd name="connsiteY199" fmla="*/ 1077810 h 2018589"/>
              <a:gd name="connsiteX200" fmla="*/ 1249014 w 1457054"/>
              <a:gd name="connsiteY200" fmla="*/ 1078763 h 2018589"/>
              <a:gd name="connsiteX201" fmla="*/ 1320928 w 1457054"/>
              <a:gd name="connsiteY201" fmla="*/ 1084001 h 2018589"/>
              <a:gd name="connsiteX202" fmla="*/ 1376649 w 1457054"/>
              <a:gd name="connsiteY202" fmla="*/ 1086383 h 2018589"/>
              <a:gd name="connsiteX203" fmla="*/ 1409034 w 1457054"/>
              <a:gd name="connsiteY203" fmla="*/ 1123054 h 2018589"/>
              <a:gd name="connsiteX0" fmla="*/ 1435282 w 1444249"/>
              <a:gd name="connsiteY0" fmla="*/ 970177 h 2018589"/>
              <a:gd name="connsiteX1" fmla="*/ 1426233 w 1444249"/>
              <a:gd name="connsiteY1" fmla="*/ 956842 h 2018589"/>
              <a:gd name="connsiteX2" fmla="*/ 1408612 w 1444249"/>
              <a:gd name="connsiteY2" fmla="*/ 888262 h 2018589"/>
              <a:gd name="connsiteX3" fmla="*/ 1374798 w 1444249"/>
              <a:gd name="connsiteY3" fmla="*/ 820159 h 2018589"/>
              <a:gd name="connsiteX4" fmla="*/ 1368130 w 1444249"/>
              <a:gd name="connsiteY4" fmla="*/ 787774 h 2018589"/>
              <a:gd name="connsiteX5" fmla="*/ 1366702 w 1444249"/>
              <a:gd name="connsiteY5" fmla="*/ 715384 h 2018589"/>
              <a:gd name="connsiteX6" fmla="*/ 1372893 w 1444249"/>
              <a:gd name="connsiteY6" fmla="*/ 659662 h 2018589"/>
              <a:gd name="connsiteX7" fmla="*/ 1361463 w 1444249"/>
              <a:gd name="connsiteY7" fmla="*/ 612990 h 2018589"/>
              <a:gd name="connsiteX8" fmla="*/ 1358605 w 1444249"/>
              <a:gd name="connsiteY8" fmla="*/ 563936 h 2018589"/>
              <a:gd name="connsiteX9" fmla="*/ 1374322 w 1444249"/>
              <a:gd name="connsiteY9" fmla="*/ 424871 h 2018589"/>
              <a:gd name="connsiteX10" fmla="*/ 1361939 w 1444249"/>
              <a:gd name="connsiteY10" fmla="*/ 342956 h 2018589"/>
              <a:gd name="connsiteX11" fmla="*/ 1357653 w 1444249"/>
              <a:gd name="connsiteY11" fmla="*/ 255326 h 2018589"/>
              <a:gd name="connsiteX12" fmla="*/ 1290026 w 1444249"/>
              <a:gd name="connsiteY12" fmla="*/ 191508 h 2018589"/>
              <a:gd name="connsiteX13" fmla="*/ 1254783 w 1444249"/>
              <a:gd name="connsiteY13" fmla="*/ 176268 h 2018589"/>
              <a:gd name="connsiteX14" fmla="*/ 1230494 w 1444249"/>
              <a:gd name="connsiteY14" fmla="*/ 161505 h 2018589"/>
              <a:gd name="connsiteX15" fmla="*/ 1188108 w 1444249"/>
              <a:gd name="connsiteY15" fmla="*/ 127215 h 2018589"/>
              <a:gd name="connsiteX16" fmla="*/ 1176678 w 1444249"/>
              <a:gd name="connsiteY16" fmla="*/ 111022 h 2018589"/>
              <a:gd name="connsiteX17" fmla="*/ 1124767 w 1444249"/>
              <a:gd name="connsiteY17" fmla="*/ 91020 h 2018589"/>
              <a:gd name="connsiteX18" fmla="*/ 1013800 w 1444249"/>
              <a:gd name="connsiteY18" fmla="*/ 52920 h 2018589"/>
              <a:gd name="connsiteX19" fmla="*/ 950935 w 1444249"/>
              <a:gd name="connsiteY19" fmla="*/ 31965 h 2018589"/>
              <a:gd name="connsiteX20" fmla="*/ 889975 w 1444249"/>
              <a:gd name="connsiteY20" fmla="*/ 26726 h 2018589"/>
              <a:gd name="connsiteX21" fmla="*/ 815680 w 1444249"/>
              <a:gd name="connsiteY21" fmla="*/ 17677 h 2018589"/>
              <a:gd name="connsiteX22" fmla="*/ 710905 w 1444249"/>
              <a:gd name="connsiteY22" fmla="*/ 56 h 2018589"/>
              <a:gd name="connsiteX23" fmla="*/ 617560 w 1444249"/>
              <a:gd name="connsiteY23" fmla="*/ 11010 h 2018589"/>
              <a:gd name="connsiteX24" fmla="*/ 407534 w 1444249"/>
              <a:gd name="connsiteY24" fmla="*/ 83876 h 2018589"/>
              <a:gd name="connsiteX25" fmla="*/ 309426 w 1444249"/>
              <a:gd name="connsiteY25" fmla="*/ 158171 h 2018589"/>
              <a:gd name="connsiteX26" fmla="*/ 247038 w 1444249"/>
              <a:gd name="connsiteY26" fmla="*/ 228180 h 2018589"/>
              <a:gd name="connsiteX27" fmla="*/ 194174 w 1444249"/>
              <a:gd name="connsiteY27" fmla="*/ 292474 h 2018589"/>
              <a:gd name="connsiteX28" fmla="*/ 151788 w 1444249"/>
              <a:gd name="connsiteY28" fmla="*/ 380580 h 2018589"/>
              <a:gd name="connsiteX29" fmla="*/ 115116 w 1444249"/>
              <a:gd name="connsiteY29" fmla="*/ 577271 h 2018589"/>
              <a:gd name="connsiteX30" fmla="*/ 124165 w 1444249"/>
              <a:gd name="connsiteY30" fmla="*/ 680617 h 2018589"/>
              <a:gd name="connsiteX31" fmla="*/ 180839 w 1444249"/>
              <a:gd name="connsiteY31" fmla="*/ 825874 h 2018589"/>
              <a:gd name="connsiteX32" fmla="*/ 223701 w 1444249"/>
              <a:gd name="connsiteY32" fmla="*/ 892072 h 2018589"/>
              <a:gd name="connsiteX33" fmla="*/ 246562 w 1444249"/>
              <a:gd name="connsiteY33" fmla="*/ 921600 h 2018589"/>
              <a:gd name="connsiteX34" fmla="*/ 297996 w 1444249"/>
              <a:gd name="connsiteY34" fmla="*/ 1016374 h 2018589"/>
              <a:gd name="connsiteX35" fmla="*/ 322285 w 1444249"/>
              <a:gd name="connsiteY35" fmla="*/ 1153058 h 2018589"/>
              <a:gd name="connsiteX36" fmla="*/ 314189 w 1444249"/>
              <a:gd name="connsiteY36" fmla="*/ 1322603 h 2018589"/>
              <a:gd name="connsiteX37" fmla="*/ 279899 w 1444249"/>
              <a:gd name="connsiteY37" fmla="*/ 1397850 h 2018589"/>
              <a:gd name="connsiteX38" fmla="*/ 250848 w 1444249"/>
              <a:gd name="connsiteY38" fmla="*/ 1431664 h 2018589"/>
              <a:gd name="connsiteX39" fmla="*/ 10264 w 1444249"/>
              <a:gd name="connsiteY39" fmla="*/ 1611103 h 2018589"/>
              <a:gd name="connsiteX40" fmla="*/ 7700 w 1444249"/>
              <a:gd name="connsiteY40" fmla="*/ 1716302 h 2018589"/>
              <a:gd name="connsiteX41" fmla="*/ 324190 w 1444249"/>
              <a:gd name="connsiteY41" fmla="*/ 1465954 h 2018589"/>
              <a:gd name="connsiteX42" fmla="*/ 328953 w 1444249"/>
              <a:gd name="connsiteY42" fmla="*/ 1462620 h 2018589"/>
              <a:gd name="connsiteX43" fmla="*/ 393247 w 1444249"/>
              <a:gd name="connsiteY43" fmla="*/ 1330699 h 2018589"/>
              <a:gd name="connsiteX44" fmla="*/ 416107 w 1444249"/>
              <a:gd name="connsiteY44" fmla="*/ 1234020 h 2018589"/>
              <a:gd name="connsiteX45" fmla="*/ 439443 w 1444249"/>
              <a:gd name="connsiteY45" fmla="*/ 1156391 h 2018589"/>
              <a:gd name="connsiteX46" fmla="*/ 483258 w 1444249"/>
              <a:gd name="connsiteY46" fmla="*/ 1052569 h 2018589"/>
              <a:gd name="connsiteX47" fmla="*/ 475162 w 1444249"/>
              <a:gd name="connsiteY47" fmla="*/ 962081 h 2018589"/>
              <a:gd name="connsiteX48" fmla="*/ 478019 w 1444249"/>
              <a:gd name="connsiteY48" fmla="*/ 770152 h 2018589"/>
              <a:gd name="connsiteX49" fmla="*/ 488497 w 1444249"/>
              <a:gd name="connsiteY49" fmla="*/ 738720 h 2018589"/>
              <a:gd name="connsiteX50" fmla="*/ 547552 w 1444249"/>
              <a:gd name="connsiteY50" fmla="*/ 699191 h 2018589"/>
              <a:gd name="connsiteX51" fmla="*/ 621370 w 1444249"/>
              <a:gd name="connsiteY51" fmla="*/ 681570 h 2018589"/>
              <a:gd name="connsiteX52" fmla="*/ 759007 w 1444249"/>
              <a:gd name="connsiteY52" fmla="*/ 742054 h 2018589"/>
              <a:gd name="connsiteX53" fmla="*/ 844732 w 1444249"/>
              <a:gd name="connsiteY53" fmla="*/ 908265 h 2018589"/>
              <a:gd name="connsiteX54" fmla="*/ 837588 w 1444249"/>
              <a:gd name="connsiteY54" fmla="*/ 918742 h 2018589"/>
              <a:gd name="connsiteX55" fmla="*/ 739957 w 1444249"/>
              <a:gd name="connsiteY55" fmla="*/ 921600 h 2018589"/>
              <a:gd name="connsiteX56" fmla="*/ 660899 w 1444249"/>
              <a:gd name="connsiteY56" fmla="*/ 932554 h 2018589"/>
              <a:gd name="connsiteX57" fmla="*/ 690427 w 1444249"/>
              <a:gd name="connsiteY57" fmla="*/ 946841 h 2018589"/>
              <a:gd name="connsiteX58" fmla="*/ 1051900 w 1444249"/>
              <a:gd name="connsiteY58" fmla="*/ 946841 h 2018589"/>
              <a:gd name="connsiteX59" fmla="*/ 1073808 w 1444249"/>
              <a:gd name="connsiteY59" fmla="*/ 949222 h 2018589"/>
              <a:gd name="connsiteX60" fmla="*/ 1058568 w 1444249"/>
              <a:gd name="connsiteY60" fmla="*/ 1015421 h 2018589"/>
              <a:gd name="connsiteX61" fmla="*/ 1045233 w 1444249"/>
              <a:gd name="connsiteY61" fmla="*/ 1156867 h 2018589"/>
              <a:gd name="connsiteX62" fmla="*/ 1029041 w 1444249"/>
              <a:gd name="connsiteY62" fmla="*/ 1170679 h 2018589"/>
              <a:gd name="connsiteX63" fmla="*/ 984749 w 1444249"/>
              <a:gd name="connsiteY63" fmla="*/ 1173536 h 2018589"/>
              <a:gd name="connsiteX64" fmla="*/ 939029 w 1444249"/>
              <a:gd name="connsiteY64" fmla="*/ 1188776 h 2018589"/>
              <a:gd name="connsiteX65" fmla="*/ 795678 w 1444249"/>
              <a:gd name="connsiteY65" fmla="*/ 1164011 h 2018589"/>
              <a:gd name="connsiteX66" fmla="*/ 725669 w 1444249"/>
              <a:gd name="connsiteY66" fmla="*/ 1152105 h 2018589"/>
              <a:gd name="connsiteX67" fmla="*/ 667090 w 1444249"/>
              <a:gd name="connsiteY67" fmla="*/ 1140675 h 2018589"/>
              <a:gd name="connsiteX68" fmla="*/ 749005 w 1444249"/>
              <a:gd name="connsiteY68" fmla="*/ 1182109 h 2018589"/>
              <a:gd name="connsiteX69" fmla="*/ 933314 w 1444249"/>
              <a:gd name="connsiteY69" fmla="*/ 1240211 h 2018589"/>
              <a:gd name="connsiteX70" fmla="*/ 954269 w 1444249"/>
              <a:gd name="connsiteY70" fmla="*/ 1253070 h 2018589"/>
              <a:gd name="connsiteX71" fmla="*/ 991417 w 1444249"/>
              <a:gd name="connsiteY71" fmla="*/ 1286408 h 2018589"/>
              <a:gd name="connsiteX72" fmla="*/ 1103812 w 1444249"/>
              <a:gd name="connsiteY72" fmla="*/ 1374990 h 2018589"/>
              <a:gd name="connsiteX73" fmla="*/ 985702 w 1444249"/>
              <a:gd name="connsiteY73" fmla="*/ 1376895 h 2018589"/>
              <a:gd name="connsiteX74" fmla="*/ 896643 w 1444249"/>
              <a:gd name="connsiteY74" fmla="*/ 1400708 h 2018589"/>
              <a:gd name="connsiteX75" fmla="*/ 868544 w 1444249"/>
              <a:gd name="connsiteY75" fmla="*/ 1481194 h 2018589"/>
              <a:gd name="connsiteX76" fmla="*/ 846160 w 1444249"/>
              <a:gd name="connsiteY76" fmla="*/ 1585969 h 2018589"/>
              <a:gd name="connsiteX77" fmla="*/ 839969 w 1444249"/>
              <a:gd name="connsiteY77" fmla="*/ 1707889 h 2018589"/>
              <a:gd name="connsiteX78" fmla="*/ 934267 w 1444249"/>
              <a:gd name="connsiteY78" fmla="*/ 1961730 h 2018589"/>
              <a:gd name="connsiteX79" fmla="*/ 965223 w 1444249"/>
              <a:gd name="connsiteY79" fmla="*/ 2007927 h 2018589"/>
              <a:gd name="connsiteX80" fmla="*/ 982844 w 1444249"/>
              <a:gd name="connsiteY80" fmla="*/ 2005545 h 2018589"/>
              <a:gd name="connsiteX81" fmla="*/ 952364 w 1444249"/>
              <a:gd name="connsiteY81" fmla="*/ 1863623 h 2018589"/>
              <a:gd name="connsiteX82" fmla="*/ 917598 w 1444249"/>
              <a:gd name="connsiteY82" fmla="*/ 1739321 h 2018589"/>
              <a:gd name="connsiteX83" fmla="*/ 920455 w 1444249"/>
              <a:gd name="connsiteY83" fmla="*/ 1626450 h 2018589"/>
              <a:gd name="connsiteX84" fmla="*/ 935219 w 1444249"/>
              <a:gd name="connsiteY84" fmla="*/ 1547869 h 2018589"/>
              <a:gd name="connsiteX85" fmla="*/ 942363 w 1444249"/>
              <a:gd name="connsiteY85" fmla="*/ 1509293 h 2018589"/>
              <a:gd name="connsiteX86" fmla="*/ 951412 w 1444249"/>
              <a:gd name="connsiteY86" fmla="*/ 1485956 h 2018589"/>
              <a:gd name="connsiteX87" fmla="*/ 975224 w 1444249"/>
              <a:gd name="connsiteY87" fmla="*/ 1463096 h 2018589"/>
              <a:gd name="connsiteX88" fmla="*/ 1115242 w 1444249"/>
              <a:gd name="connsiteY88" fmla="*/ 1449761 h 2018589"/>
              <a:gd name="connsiteX89" fmla="*/ 1246210 w 1444249"/>
              <a:gd name="connsiteY89" fmla="*/ 1462144 h 2018589"/>
              <a:gd name="connsiteX90" fmla="*/ 1304313 w 1444249"/>
              <a:gd name="connsiteY90" fmla="*/ 1442141 h 2018589"/>
              <a:gd name="connsiteX91" fmla="*/ 1323839 w 1444249"/>
              <a:gd name="connsiteY91" fmla="*/ 1404994 h 2018589"/>
              <a:gd name="connsiteX92" fmla="*/ 1416708 w 1444249"/>
              <a:gd name="connsiteY92" fmla="*/ 1216399 h 2018589"/>
              <a:gd name="connsiteX93" fmla="*/ 1440997 w 1444249"/>
              <a:gd name="connsiteY93" fmla="*/ 1015897 h 2018589"/>
              <a:gd name="connsiteX94" fmla="*/ 1432901 w 1444249"/>
              <a:gd name="connsiteY94" fmla="*/ 975416 h 2018589"/>
              <a:gd name="connsiteX95" fmla="*/ 1435282 w 1444249"/>
              <a:gd name="connsiteY95" fmla="*/ 970177 h 2018589"/>
              <a:gd name="connsiteX96" fmla="*/ 513738 w 1444249"/>
              <a:gd name="connsiteY96" fmla="*/ 447255 h 2018589"/>
              <a:gd name="connsiteX97" fmla="*/ 550885 w 1444249"/>
              <a:gd name="connsiteY97" fmla="*/ 449160 h 2018589"/>
              <a:gd name="connsiteX98" fmla="*/ 445158 w 1444249"/>
              <a:gd name="connsiteY98" fmla="*/ 509167 h 2018589"/>
              <a:gd name="connsiteX99" fmla="*/ 369434 w 1444249"/>
              <a:gd name="connsiteY99" fmla="*/ 512025 h 2018589"/>
              <a:gd name="connsiteX100" fmla="*/ 405629 w 1444249"/>
              <a:gd name="connsiteY100" fmla="*/ 423442 h 2018589"/>
              <a:gd name="connsiteX101" fmla="*/ 381817 w 1444249"/>
              <a:gd name="connsiteY101" fmla="*/ 436777 h 2018589"/>
              <a:gd name="connsiteX102" fmla="*/ 319904 w 1444249"/>
              <a:gd name="connsiteY102" fmla="*/ 490594 h 2018589"/>
              <a:gd name="connsiteX103" fmla="*/ 281328 w 1444249"/>
              <a:gd name="connsiteY103" fmla="*/ 516787 h 2018589"/>
              <a:gd name="connsiteX104" fmla="*/ 514690 w 1444249"/>
              <a:gd name="connsiteY104" fmla="*/ 316762 h 2018589"/>
              <a:gd name="connsiteX105" fmla="*/ 517548 w 1444249"/>
              <a:gd name="connsiteY105" fmla="*/ 319620 h 2018589"/>
              <a:gd name="connsiteX106" fmla="*/ 486592 w 1444249"/>
              <a:gd name="connsiteY106" fmla="*/ 363911 h 2018589"/>
              <a:gd name="connsiteX107" fmla="*/ 483258 w 1444249"/>
              <a:gd name="connsiteY107" fmla="*/ 372484 h 2018589"/>
              <a:gd name="connsiteX108" fmla="*/ 492307 w 1444249"/>
              <a:gd name="connsiteY108" fmla="*/ 373912 h 2018589"/>
              <a:gd name="connsiteX109" fmla="*/ 559458 w 1444249"/>
              <a:gd name="connsiteY109" fmla="*/ 362482 h 2018589"/>
              <a:gd name="connsiteX110" fmla="*/ 572317 w 1444249"/>
              <a:gd name="connsiteY110" fmla="*/ 362006 h 2018589"/>
              <a:gd name="connsiteX111" fmla="*/ 512785 w 1444249"/>
              <a:gd name="connsiteY111" fmla="*/ 416775 h 2018589"/>
              <a:gd name="connsiteX112" fmla="*/ 512785 w 1444249"/>
              <a:gd name="connsiteY112" fmla="*/ 416775 h 2018589"/>
              <a:gd name="connsiteX113" fmla="*/ 504689 w 1444249"/>
              <a:gd name="connsiteY113" fmla="*/ 432015 h 2018589"/>
              <a:gd name="connsiteX114" fmla="*/ 513738 w 1444249"/>
              <a:gd name="connsiteY114" fmla="*/ 447255 h 2018589"/>
              <a:gd name="connsiteX115" fmla="*/ 1075713 w 1444249"/>
              <a:gd name="connsiteY115" fmla="*/ 859211 h 2018589"/>
              <a:gd name="connsiteX116" fmla="*/ 1059997 w 1444249"/>
              <a:gd name="connsiteY116" fmla="*/ 861116 h 2018589"/>
              <a:gd name="connsiteX117" fmla="*/ 1067141 w 1444249"/>
              <a:gd name="connsiteY117" fmla="*/ 879214 h 2018589"/>
              <a:gd name="connsiteX118" fmla="*/ 1046662 w 1444249"/>
              <a:gd name="connsiteY118" fmla="*/ 906360 h 2018589"/>
              <a:gd name="connsiteX119" fmla="*/ 889023 w 1444249"/>
              <a:gd name="connsiteY119" fmla="*/ 907789 h 2018589"/>
              <a:gd name="connsiteX120" fmla="*/ 880927 w 1444249"/>
              <a:gd name="connsiteY120" fmla="*/ 895882 h 2018589"/>
              <a:gd name="connsiteX121" fmla="*/ 888547 w 1444249"/>
              <a:gd name="connsiteY121" fmla="*/ 835399 h 2018589"/>
              <a:gd name="connsiteX122" fmla="*/ 888547 w 1444249"/>
              <a:gd name="connsiteY122" fmla="*/ 835399 h 2018589"/>
              <a:gd name="connsiteX123" fmla="*/ 889975 w 1444249"/>
              <a:gd name="connsiteY123" fmla="*/ 827302 h 2018589"/>
              <a:gd name="connsiteX124" fmla="*/ 900929 w 1444249"/>
              <a:gd name="connsiteY124" fmla="*/ 730624 h 2018589"/>
              <a:gd name="connsiteX125" fmla="*/ 918074 w 1444249"/>
              <a:gd name="connsiteY125" fmla="*/ 665854 h 2018589"/>
              <a:gd name="connsiteX126" fmla="*/ 947602 w 1444249"/>
              <a:gd name="connsiteY126" fmla="*/ 645375 h 2018589"/>
              <a:gd name="connsiteX127" fmla="*/ 1138102 w 1444249"/>
              <a:gd name="connsiteY127" fmla="*/ 546315 h 2018589"/>
              <a:gd name="connsiteX128" fmla="*/ 1149055 w 1444249"/>
              <a:gd name="connsiteY128" fmla="*/ 545839 h 2018589"/>
              <a:gd name="connsiteX129" fmla="*/ 1145722 w 1444249"/>
              <a:gd name="connsiteY129" fmla="*/ 556792 h 2018589"/>
              <a:gd name="connsiteX130" fmla="*/ 1017610 w 1444249"/>
              <a:gd name="connsiteY130" fmla="*/ 718241 h 2018589"/>
              <a:gd name="connsiteX131" fmla="*/ 1022373 w 1444249"/>
              <a:gd name="connsiteY131" fmla="*/ 731100 h 2018589"/>
              <a:gd name="connsiteX132" fmla="*/ 1022373 w 1444249"/>
              <a:gd name="connsiteY132" fmla="*/ 731100 h 2018589"/>
              <a:gd name="connsiteX133" fmla="*/ 1098097 w 1444249"/>
              <a:gd name="connsiteY133" fmla="*/ 686809 h 2018589"/>
              <a:gd name="connsiteX134" fmla="*/ 1131910 w 1444249"/>
              <a:gd name="connsiteY134" fmla="*/ 666330 h 2018589"/>
              <a:gd name="connsiteX135" fmla="*/ 1137625 w 1444249"/>
              <a:gd name="connsiteY135" fmla="*/ 664425 h 2018589"/>
              <a:gd name="connsiteX136" fmla="*/ 1131910 w 1444249"/>
              <a:gd name="connsiteY136" fmla="*/ 666330 h 2018589"/>
              <a:gd name="connsiteX137" fmla="*/ 1166201 w 1444249"/>
              <a:gd name="connsiteY137" fmla="*/ 645851 h 2018589"/>
              <a:gd name="connsiteX138" fmla="*/ 1258593 w 1444249"/>
              <a:gd name="connsiteY138" fmla="*/ 589177 h 2018589"/>
              <a:gd name="connsiteX139" fmla="*/ 1273357 w 1444249"/>
              <a:gd name="connsiteY139" fmla="*/ 580129 h 2018589"/>
              <a:gd name="connsiteX140" fmla="*/ 1301455 w 1444249"/>
              <a:gd name="connsiteY140" fmla="*/ 590130 h 2018589"/>
              <a:gd name="connsiteX141" fmla="*/ 1312885 w 1444249"/>
              <a:gd name="connsiteY141" fmla="*/ 727766 h 2018589"/>
              <a:gd name="connsiteX142" fmla="*/ 1303837 w 1444249"/>
              <a:gd name="connsiteY142" fmla="*/ 768247 h 2018589"/>
              <a:gd name="connsiteX143" fmla="*/ 1303837 w 1444249"/>
              <a:gd name="connsiteY143" fmla="*/ 768247 h 2018589"/>
              <a:gd name="connsiteX144" fmla="*/ 1291930 w 1444249"/>
              <a:gd name="connsiteY144" fmla="*/ 850162 h 2018589"/>
              <a:gd name="connsiteX145" fmla="*/ 1278595 w 1444249"/>
              <a:gd name="connsiteY145" fmla="*/ 858735 h 2018589"/>
              <a:gd name="connsiteX146" fmla="*/ 1189537 w 1444249"/>
              <a:gd name="connsiteY146" fmla="*/ 858735 h 2018589"/>
              <a:gd name="connsiteX147" fmla="*/ 1075713 w 1444249"/>
              <a:gd name="connsiteY147" fmla="*/ 859211 h 2018589"/>
              <a:gd name="connsiteX148" fmla="*/ 1396229 w 1444249"/>
              <a:gd name="connsiteY148" fmla="*/ 1123054 h 2018589"/>
              <a:gd name="connsiteX149" fmla="*/ 1393372 w 1444249"/>
              <a:gd name="connsiteY149" fmla="*/ 1141151 h 2018589"/>
              <a:gd name="connsiteX150" fmla="*/ 1393372 w 1444249"/>
              <a:gd name="connsiteY150" fmla="*/ 1141151 h 2018589"/>
              <a:gd name="connsiteX151" fmla="*/ 1392895 w 1444249"/>
              <a:gd name="connsiteY151" fmla="*/ 1151153 h 2018589"/>
              <a:gd name="connsiteX152" fmla="*/ 1345270 w 1444249"/>
              <a:gd name="connsiteY152" fmla="*/ 1181633 h 2018589"/>
              <a:gd name="connsiteX153" fmla="*/ 1257164 w 1444249"/>
              <a:gd name="connsiteY153" fmla="*/ 1157820 h 2018589"/>
              <a:gd name="connsiteX154" fmla="*/ 1197157 w 1444249"/>
              <a:gd name="connsiteY154" fmla="*/ 1147342 h 2018589"/>
              <a:gd name="connsiteX155" fmla="*/ 1182869 w 1444249"/>
              <a:gd name="connsiteY155" fmla="*/ 1150676 h 2018589"/>
              <a:gd name="connsiteX156" fmla="*/ 1199538 w 1444249"/>
              <a:gd name="connsiteY156" fmla="*/ 1163535 h 2018589"/>
              <a:gd name="connsiteX157" fmla="*/ 1199538 w 1444249"/>
              <a:gd name="connsiteY157" fmla="*/ 1163535 h 2018589"/>
              <a:gd name="connsiteX158" fmla="*/ 1271928 w 1444249"/>
              <a:gd name="connsiteY158" fmla="*/ 1190205 h 2018589"/>
              <a:gd name="connsiteX159" fmla="*/ 1271928 w 1444249"/>
              <a:gd name="connsiteY159" fmla="*/ 1190205 h 2018589"/>
              <a:gd name="connsiteX160" fmla="*/ 1291930 w 1444249"/>
              <a:gd name="connsiteY160" fmla="*/ 1197349 h 2018589"/>
              <a:gd name="connsiteX161" fmla="*/ 1291930 w 1444249"/>
              <a:gd name="connsiteY161" fmla="*/ 1197349 h 2018589"/>
              <a:gd name="connsiteX162" fmla="*/ 1365273 w 1444249"/>
              <a:gd name="connsiteY162" fmla="*/ 1223543 h 2018589"/>
              <a:gd name="connsiteX163" fmla="*/ 1370988 w 1444249"/>
              <a:gd name="connsiteY163" fmla="*/ 1237354 h 2018589"/>
              <a:gd name="connsiteX164" fmla="*/ 1347652 w 1444249"/>
              <a:gd name="connsiteY164" fmla="*/ 1279740 h 2018589"/>
              <a:gd name="connsiteX165" fmla="*/ 1347652 w 1444249"/>
              <a:gd name="connsiteY165" fmla="*/ 1279740 h 2018589"/>
              <a:gd name="connsiteX166" fmla="*/ 1336698 w 1444249"/>
              <a:gd name="connsiteY166" fmla="*/ 1300219 h 2018589"/>
              <a:gd name="connsiteX167" fmla="*/ 1336698 w 1444249"/>
              <a:gd name="connsiteY167" fmla="*/ 1300219 h 2018589"/>
              <a:gd name="connsiteX168" fmla="*/ 1293835 w 1444249"/>
              <a:gd name="connsiteY168" fmla="*/ 1381181 h 2018589"/>
              <a:gd name="connsiteX169" fmla="*/ 1239543 w 1444249"/>
              <a:gd name="connsiteY169" fmla="*/ 1392611 h 2018589"/>
              <a:gd name="connsiteX170" fmla="*/ 1139530 w 1444249"/>
              <a:gd name="connsiteY170" fmla="*/ 1327841 h 2018589"/>
              <a:gd name="connsiteX171" fmla="*/ 1139530 w 1444249"/>
              <a:gd name="connsiteY171" fmla="*/ 1327841 h 2018589"/>
              <a:gd name="connsiteX172" fmla="*/ 1030469 w 1444249"/>
              <a:gd name="connsiteY172" fmla="*/ 1256404 h 2018589"/>
              <a:gd name="connsiteX173" fmla="*/ 1014277 w 1444249"/>
              <a:gd name="connsiteY173" fmla="*/ 1224971 h 2018589"/>
              <a:gd name="connsiteX174" fmla="*/ 1021420 w 1444249"/>
              <a:gd name="connsiteY174" fmla="*/ 1219733 h 2018589"/>
              <a:gd name="connsiteX175" fmla="*/ 1064759 w 1444249"/>
              <a:gd name="connsiteY175" fmla="*/ 1222590 h 2018589"/>
              <a:gd name="connsiteX176" fmla="*/ 1086667 w 1444249"/>
              <a:gd name="connsiteY176" fmla="*/ 1202588 h 2018589"/>
              <a:gd name="connsiteX177" fmla="*/ 1089524 w 1444249"/>
              <a:gd name="connsiteY177" fmla="*/ 1186871 h 2018589"/>
              <a:gd name="connsiteX178" fmla="*/ 1089524 w 1444249"/>
              <a:gd name="connsiteY178" fmla="*/ 1186871 h 2018589"/>
              <a:gd name="connsiteX179" fmla="*/ 1090477 w 1444249"/>
              <a:gd name="connsiteY179" fmla="*/ 1173060 h 2018589"/>
              <a:gd name="connsiteX180" fmla="*/ 1091905 w 1444249"/>
              <a:gd name="connsiteY180" fmla="*/ 1164964 h 2018589"/>
              <a:gd name="connsiteX181" fmla="*/ 1091905 w 1444249"/>
              <a:gd name="connsiteY181" fmla="*/ 1164964 h 2018589"/>
              <a:gd name="connsiteX182" fmla="*/ 1095239 w 1444249"/>
              <a:gd name="connsiteY182" fmla="*/ 1133531 h 2018589"/>
              <a:gd name="connsiteX183" fmla="*/ 1095239 w 1444249"/>
              <a:gd name="connsiteY183" fmla="*/ 1133531 h 2018589"/>
              <a:gd name="connsiteX184" fmla="*/ 1115242 w 1444249"/>
              <a:gd name="connsiteY184" fmla="*/ 955890 h 2018589"/>
              <a:gd name="connsiteX185" fmla="*/ 1118575 w 1444249"/>
              <a:gd name="connsiteY185" fmla="*/ 937792 h 2018589"/>
              <a:gd name="connsiteX186" fmla="*/ 1149532 w 1444249"/>
              <a:gd name="connsiteY186" fmla="*/ 912075 h 2018589"/>
              <a:gd name="connsiteX187" fmla="*/ 1312885 w 1444249"/>
              <a:gd name="connsiteY187" fmla="*/ 902550 h 2018589"/>
              <a:gd name="connsiteX188" fmla="*/ 1345747 w 1444249"/>
              <a:gd name="connsiteY188" fmla="*/ 907789 h 2018589"/>
              <a:gd name="connsiteX189" fmla="*/ 1371941 w 1444249"/>
              <a:gd name="connsiteY189" fmla="*/ 938745 h 2018589"/>
              <a:gd name="connsiteX190" fmla="*/ 1392895 w 1444249"/>
              <a:gd name="connsiteY190" fmla="*/ 1045901 h 2018589"/>
              <a:gd name="connsiteX191" fmla="*/ 1381466 w 1444249"/>
              <a:gd name="connsiteY191" fmla="*/ 1059236 h 2018589"/>
              <a:gd name="connsiteX192" fmla="*/ 1310504 w 1444249"/>
              <a:gd name="connsiteY192" fmla="*/ 1058760 h 2018589"/>
              <a:gd name="connsiteX193" fmla="*/ 1310504 w 1444249"/>
              <a:gd name="connsiteY193" fmla="*/ 1058760 h 2018589"/>
              <a:gd name="connsiteX194" fmla="*/ 1290978 w 1444249"/>
              <a:gd name="connsiteY194" fmla="*/ 1058760 h 2018589"/>
              <a:gd name="connsiteX195" fmla="*/ 1290978 w 1444249"/>
              <a:gd name="connsiteY195" fmla="*/ 1058760 h 2018589"/>
              <a:gd name="connsiteX196" fmla="*/ 1203348 w 1444249"/>
              <a:gd name="connsiteY196" fmla="*/ 1059236 h 2018589"/>
              <a:gd name="connsiteX197" fmla="*/ 1190489 w 1444249"/>
              <a:gd name="connsiteY197" fmla="*/ 1066380 h 2018589"/>
              <a:gd name="connsiteX198" fmla="*/ 1201919 w 1444249"/>
              <a:gd name="connsiteY198" fmla="*/ 1074476 h 2018589"/>
              <a:gd name="connsiteX199" fmla="*/ 1232399 w 1444249"/>
              <a:gd name="connsiteY199" fmla="*/ 1077810 h 2018589"/>
              <a:gd name="connsiteX200" fmla="*/ 1236209 w 1444249"/>
              <a:gd name="connsiteY200" fmla="*/ 1078763 h 2018589"/>
              <a:gd name="connsiteX201" fmla="*/ 1308123 w 1444249"/>
              <a:gd name="connsiteY201" fmla="*/ 1084001 h 2018589"/>
              <a:gd name="connsiteX202" fmla="*/ 1363844 w 1444249"/>
              <a:gd name="connsiteY202" fmla="*/ 1086383 h 2018589"/>
              <a:gd name="connsiteX203" fmla="*/ 1396229 w 1444249"/>
              <a:gd name="connsiteY203" fmla="*/ 1123054 h 2018589"/>
              <a:gd name="connsiteX0" fmla="*/ 1426954 w 1435921"/>
              <a:gd name="connsiteY0" fmla="*/ 970177 h 2018589"/>
              <a:gd name="connsiteX1" fmla="*/ 1417905 w 1435921"/>
              <a:gd name="connsiteY1" fmla="*/ 956842 h 2018589"/>
              <a:gd name="connsiteX2" fmla="*/ 1400284 w 1435921"/>
              <a:gd name="connsiteY2" fmla="*/ 888262 h 2018589"/>
              <a:gd name="connsiteX3" fmla="*/ 1366470 w 1435921"/>
              <a:gd name="connsiteY3" fmla="*/ 820159 h 2018589"/>
              <a:gd name="connsiteX4" fmla="*/ 1359802 w 1435921"/>
              <a:gd name="connsiteY4" fmla="*/ 787774 h 2018589"/>
              <a:gd name="connsiteX5" fmla="*/ 1358374 w 1435921"/>
              <a:gd name="connsiteY5" fmla="*/ 715384 h 2018589"/>
              <a:gd name="connsiteX6" fmla="*/ 1364565 w 1435921"/>
              <a:gd name="connsiteY6" fmla="*/ 659662 h 2018589"/>
              <a:gd name="connsiteX7" fmla="*/ 1353135 w 1435921"/>
              <a:gd name="connsiteY7" fmla="*/ 612990 h 2018589"/>
              <a:gd name="connsiteX8" fmla="*/ 1350277 w 1435921"/>
              <a:gd name="connsiteY8" fmla="*/ 563936 h 2018589"/>
              <a:gd name="connsiteX9" fmla="*/ 1365994 w 1435921"/>
              <a:gd name="connsiteY9" fmla="*/ 424871 h 2018589"/>
              <a:gd name="connsiteX10" fmla="*/ 1353611 w 1435921"/>
              <a:gd name="connsiteY10" fmla="*/ 342956 h 2018589"/>
              <a:gd name="connsiteX11" fmla="*/ 1349325 w 1435921"/>
              <a:gd name="connsiteY11" fmla="*/ 255326 h 2018589"/>
              <a:gd name="connsiteX12" fmla="*/ 1281698 w 1435921"/>
              <a:gd name="connsiteY12" fmla="*/ 191508 h 2018589"/>
              <a:gd name="connsiteX13" fmla="*/ 1246455 w 1435921"/>
              <a:gd name="connsiteY13" fmla="*/ 176268 h 2018589"/>
              <a:gd name="connsiteX14" fmla="*/ 1222166 w 1435921"/>
              <a:gd name="connsiteY14" fmla="*/ 161505 h 2018589"/>
              <a:gd name="connsiteX15" fmla="*/ 1179780 w 1435921"/>
              <a:gd name="connsiteY15" fmla="*/ 127215 h 2018589"/>
              <a:gd name="connsiteX16" fmla="*/ 1168350 w 1435921"/>
              <a:gd name="connsiteY16" fmla="*/ 111022 h 2018589"/>
              <a:gd name="connsiteX17" fmla="*/ 1116439 w 1435921"/>
              <a:gd name="connsiteY17" fmla="*/ 91020 h 2018589"/>
              <a:gd name="connsiteX18" fmla="*/ 1005472 w 1435921"/>
              <a:gd name="connsiteY18" fmla="*/ 52920 h 2018589"/>
              <a:gd name="connsiteX19" fmla="*/ 942607 w 1435921"/>
              <a:gd name="connsiteY19" fmla="*/ 31965 h 2018589"/>
              <a:gd name="connsiteX20" fmla="*/ 881647 w 1435921"/>
              <a:gd name="connsiteY20" fmla="*/ 26726 h 2018589"/>
              <a:gd name="connsiteX21" fmla="*/ 807352 w 1435921"/>
              <a:gd name="connsiteY21" fmla="*/ 17677 h 2018589"/>
              <a:gd name="connsiteX22" fmla="*/ 702577 w 1435921"/>
              <a:gd name="connsiteY22" fmla="*/ 56 h 2018589"/>
              <a:gd name="connsiteX23" fmla="*/ 609232 w 1435921"/>
              <a:gd name="connsiteY23" fmla="*/ 11010 h 2018589"/>
              <a:gd name="connsiteX24" fmla="*/ 399206 w 1435921"/>
              <a:gd name="connsiteY24" fmla="*/ 83876 h 2018589"/>
              <a:gd name="connsiteX25" fmla="*/ 301098 w 1435921"/>
              <a:gd name="connsiteY25" fmla="*/ 158171 h 2018589"/>
              <a:gd name="connsiteX26" fmla="*/ 238710 w 1435921"/>
              <a:gd name="connsiteY26" fmla="*/ 228180 h 2018589"/>
              <a:gd name="connsiteX27" fmla="*/ 185846 w 1435921"/>
              <a:gd name="connsiteY27" fmla="*/ 292474 h 2018589"/>
              <a:gd name="connsiteX28" fmla="*/ 143460 w 1435921"/>
              <a:gd name="connsiteY28" fmla="*/ 380580 h 2018589"/>
              <a:gd name="connsiteX29" fmla="*/ 106788 w 1435921"/>
              <a:gd name="connsiteY29" fmla="*/ 577271 h 2018589"/>
              <a:gd name="connsiteX30" fmla="*/ 115837 w 1435921"/>
              <a:gd name="connsiteY30" fmla="*/ 680617 h 2018589"/>
              <a:gd name="connsiteX31" fmla="*/ 172511 w 1435921"/>
              <a:gd name="connsiteY31" fmla="*/ 825874 h 2018589"/>
              <a:gd name="connsiteX32" fmla="*/ 215373 w 1435921"/>
              <a:gd name="connsiteY32" fmla="*/ 892072 h 2018589"/>
              <a:gd name="connsiteX33" fmla="*/ 238234 w 1435921"/>
              <a:gd name="connsiteY33" fmla="*/ 921600 h 2018589"/>
              <a:gd name="connsiteX34" fmla="*/ 289668 w 1435921"/>
              <a:gd name="connsiteY34" fmla="*/ 1016374 h 2018589"/>
              <a:gd name="connsiteX35" fmla="*/ 313957 w 1435921"/>
              <a:gd name="connsiteY35" fmla="*/ 1153058 h 2018589"/>
              <a:gd name="connsiteX36" fmla="*/ 305861 w 1435921"/>
              <a:gd name="connsiteY36" fmla="*/ 1322603 h 2018589"/>
              <a:gd name="connsiteX37" fmla="*/ 271571 w 1435921"/>
              <a:gd name="connsiteY37" fmla="*/ 1397850 h 2018589"/>
              <a:gd name="connsiteX38" fmla="*/ 242520 w 1435921"/>
              <a:gd name="connsiteY38" fmla="*/ 1431664 h 2018589"/>
              <a:gd name="connsiteX39" fmla="*/ 1936 w 1435921"/>
              <a:gd name="connsiteY39" fmla="*/ 1611103 h 2018589"/>
              <a:gd name="connsiteX40" fmla="*/ 25627 w 1435921"/>
              <a:gd name="connsiteY40" fmla="*/ 1693798 h 2018589"/>
              <a:gd name="connsiteX41" fmla="*/ 315862 w 1435921"/>
              <a:gd name="connsiteY41" fmla="*/ 1465954 h 2018589"/>
              <a:gd name="connsiteX42" fmla="*/ 320625 w 1435921"/>
              <a:gd name="connsiteY42" fmla="*/ 1462620 h 2018589"/>
              <a:gd name="connsiteX43" fmla="*/ 384919 w 1435921"/>
              <a:gd name="connsiteY43" fmla="*/ 1330699 h 2018589"/>
              <a:gd name="connsiteX44" fmla="*/ 407779 w 1435921"/>
              <a:gd name="connsiteY44" fmla="*/ 1234020 h 2018589"/>
              <a:gd name="connsiteX45" fmla="*/ 431115 w 1435921"/>
              <a:gd name="connsiteY45" fmla="*/ 1156391 h 2018589"/>
              <a:gd name="connsiteX46" fmla="*/ 474930 w 1435921"/>
              <a:gd name="connsiteY46" fmla="*/ 1052569 h 2018589"/>
              <a:gd name="connsiteX47" fmla="*/ 466834 w 1435921"/>
              <a:gd name="connsiteY47" fmla="*/ 962081 h 2018589"/>
              <a:gd name="connsiteX48" fmla="*/ 469691 w 1435921"/>
              <a:gd name="connsiteY48" fmla="*/ 770152 h 2018589"/>
              <a:gd name="connsiteX49" fmla="*/ 480169 w 1435921"/>
              <a:gd name="connsiteY49" fmla="*/ 738720 h 2018589"/>
              <a:gd name="connsiteX50" fmla="*/ 539224 w 1435921"/>
              <a:gd name="connsiteY50" fmla="*/ 699191 h 2018589"/>
              <a:gd name="connsiteX51" fmla="*/ 613042 w 1435921"/>
              <a:gd name="connsiteY51" fmla="*/ 681570 h 2018589"/>
              <a:gd name="connsiteX52" fmla="*/ 750679 w 1435921"/>
              <a:gd name="connsiteY52" fmla="*/ 742054 h 2018589"/>
              <a:gd name="connsiteX53" fmla="*/ 836404 w 1435921"/>
              <a:gd name="connsiteY53" fmla="*/ 908265 h 2018589"/>
              <a:gd name="connsiteX54" fmla="*/ 829260 w 1435921"/>
              <a:gd name="connsiteY54" fmla="*/ 918742 h 2018589"/>
              <a:gd name="connsiteX55" fmla="*/ 731629 w 1435921"/>
              <a:gd name="connsiteY55" fmla="*/ 921600 h 2018589"/>
              <a:gd name="connsiteX56" fmla="*/ 652571 w 1435921"/>
              <a:gd name="connsiteY56" fmla="*/ 932554 h 2018589"/>
              <a:gd name="connsiteX57" fmla="*/ 682099 w 1435921"/>
              <a:gd name="connsiteY57" fmla="*/ 946841 h 2018589"/>
              <a:gd name="connsiteX58" fmla="*/ 1043572 w 1435921"/>
              <a:gd name="connsiteY58" fmla="*/ 946841 h 2018589"/>
              <a:gd name="connsiteX59" fmla="*/ 1065480 w 1435921"/>
              <a:gd name="connsiteY59" fmla="*/ 949222 h 2018589"/>
              <a:gd name="connsiteX60" fmla="*/ 1050240 w 1435921"/>
              <a:gd name="connsiteY60" fmla="*/ 1015421 h 2018589"/>
              <a:gd name="connsiteX61" fmla="*/ 1036905 w 1435921"/>
              <a:gd name="connsiteY61" fmla="*/ 1156867 h 2018589"/>
              <a:gd name="connsiteX62" fmla="*/ 1020713 w 1435921"/>
              <a:gd name="connsiteY62" fmla="*/ 1170679 h 2018589"/>
              <a:gd name="connsiteX63" fmla="*/ 976421 w 1435921"/>
              <a:gd name="connsiteY63" fmla="*/ 1173536 h 2018589"/>
              <a:gd name="connsiteX64" fmla="*/ 930701 w 1435921"/>
              <a:gd name="connsiteY64" fmla="*/ 1188776 h 2018589"/>
              <a:gd name="connsiteX65" fmla="*/ 787350 w 1435921"/>
              <a:gd name="connsiteY65" fmla="*/ 1164011 h 2018589"/>
              <a:gd name="connsiteX66" fmla="*/ 717341 w 1435921"/>
              <a:gd name="connsiteY66" fmla="*/ 1152105 h 2018589"/>
              <a:gd name="connsiteX67" fmla="*/ 658762 w 1435921"/>
              <a:gd name="connsiteY67" fmla="*/ 1140675 h 2018589"/>
              <a:gd name="connsiteX68" fmla="*/ 740677 w 1435921"/>
              <a:gd name="connsiteY68" fmla="*/ 1182109 h 2018589"/>
              <a:gd name="connsiteX69" fmla="*/ 924986 w 1435921"/>
              <a:gd name="connsiteY69" fmla="*/ 1240211 h 2018589"/>
              <a:gd name="connsiteX70" fmla="*/ 945941 w 1435921"/>
              <a:gd name="connsiteY70" fmla="*/ 1253070 h 2018589"/>
              <a:gd name="connsiteX71" fmla="*/ 983089 w 1435921"/>
              <a:gd name="connsiteY71" fmla="*/ 1286408 h 2018589"/>
              <a:gd name="connsiteX72" fmla="*/ 1095484 w 1435921"/>
              <a:gd name="connsiteY72" fmla="*/ 1374990 h 2018589"/>
              <a:gd name="connsiteX73" fmla="*/ 977374 w 1435921"/>
              <a:gd name="connsiteY73" fmla="*/ 1376895 h 2018589"/>
              <a:gd name="connsiteX74" fmla="*/ 888315 w 1435921"/>
              <a:gd name="connsiteY74" fmla="*/ 1400708 h 2018589"/>
              <a:gd name="connsiteX75" fmla="*/ 860216 w 1435921"/>
              <a:gd name="connsiteY75" fmla="*/ 1481194 h 2018589"/>
              <a:gd name="connsiteX76" fmla="*/ 837832 w 1435921"/>
              <a:gd name="connsiteY76" fmla="*/ 1585969 h 2018589"/>
              <a:gd name="connsiteX77" fmla="*/ 831641 w 1435921"/>
              <a:gd name="connsiteY77" fmla="*/ 1707889 h 2018589"/>
              <a:gd name="connsiteX78" fmla="*/ 925939 w 1435921"/>
              <a:gd name="connsiteY78" fmla="*/ 1961730 h 2018589"/>
              <a:gd name="connsiteX79" fmla="*/ 956895 w 1435921"/>
              <a:gd name="connsiteY79" fmla="*/ 2007927 h 2018589"/>
              <a:gd name="connsiteX80" fmla="*/ 974516 w 1435921"/>
              <a:gd name="connsiteY80" fmla="*/ 2005545 h 2018589"/>
              <a:gd name="connsiteX81" fmla="*/ 944036 w 1435921"/>
              <a:gd name="connsiteY81" fmla="*/ 1863623 h 2018589"/>
              <a:gd name="connsiteX82" fmla="*/ 909270 w 1435921"/>
              <a:gd name="connsiteY82" fmla="*/ 1739321 h 2018589"/>
              <a:gd name="connsiteX83" fmla="*/ 912127 w 1435921"/>
              <a:gd name="connsiteY83" fmla="*/ 1626450 h 2018589"/>
              <a:gd name="connsiteX84" fmla="*/ 926891 w 1435921"/>
              <a:gd name="connsiteY84" fmla="*/ 1547869 h 2018589"/>
              <a:gd name="connsiteX85" fmla="*/ 934035 w 1435921"/>
              <a:gd name="connsiteY85" fmla="*/ 1509293 h 2018589"/>
              <a:gd name="connsiteX86" fmla="*/ 943084 w 1435921"/>
              <a:gd name="connsiteY86" fmla="*/ 1485956 h 2018589"/>
              <a:gd name="connsiteX87" fmla="*/ 966896 w 1435921"/>
              <a:gd name="connsiteY87" fmla="*/ 1463096 h 2018589"/>
              <a:gd name="connsiteX88" fmla="*/ 1106914 w 1435921"/>
              <a:gd name="connsiteY88" fmla="*/ 1449761 h 2018589"/>
              <a:gd name="connsiteX89" fmla="*/ 1237882 w 1435921"/>
              <a:gd name="connsiteY89" fmla="*/ 1462144 h 2018589"/>
              <a:gd name="connsiteX90" fmla="*/ 1295985 w 1435921"/>
              <a:gd name="connsiteY90" fmla="*/ 1442141 h 2018589"/>
              <a:gd name="connsiteX91" fmla="*/ 1315511 w 1435921"/>
              <a:gd name="connsiteY91" fmla="*/ 1404994 h 2018589"/>
              <a:gd name="connsiteX92" fmla="*/ 1408380 w 1435921"/>
              <a:gd name="connsiteY92" fmla="*/ 1216399 h 2018589"/>
              <a:gd name="connsiteX93" fmla="*/ 1432669 w 1435921"/>
              <a:gd name="connsiteY93" fmla="*/ 1015897 h 2018589"/>
              <a:gd name="connsiteX94" fmla="*/ 1424573 w 1435921"/>
              <a:gd name="connsiteY94" fmla="*/ 975416 h 2018589"/>
              <a:gd name="connsiteX95" fmla="*/ 1426954 w 1435921"/>
              <a:gd name="connsiteY95" fmla="*/ 970177 h 2018589"/>
              <a:gd name="connsiteX96" fmla="*/ 505410 w 1435921"/>
              <a:gd name="connsiteY96" fmla="*/ 447255 h 2018589"/>
              <a:gd name="connsiteX97" fmla="*/ 542557 w 1435921"/>
              <a:gd name="connsiteY97" fmla="*/ 449160 h 2018589"/>
              <a:gd name="connsiteX98" fmla="*/ 436830 w 1435921"/>
              <a:gd name="connsiteY98" fmla="*/ 509167 h 2018589"/>
              <a:gd name="connsiteX99" fmla="*/ 361106 w 1435921"/>
              <a:gd name="connsiteY99" fmla="*/ 512025 h 2018589"/>
              <a:gd name="connsiteX100" fmla="*/ 397301 w 1435921"/>
              <a:gd name="connsiteY100" fmla="*/ 423442 h 2018589"/>
              <a:gd name="connsiteX101" fmla="*/ 373489 w 1435921"/>
              <a:gd name="connsiteY101" fmla="*/ 436777 h 2018589"/>
              <a:gd name="connsiteX102" fmla="*/ 311576 w 1435921"/>
              <a:gd name="connsiteY102" fmla="*/ 490594 h 2018589"/>
              <a:gd name="connsiteX103" fmla="*/ 273000 w 1435921"/>
              <a:gd name="connsiteY103" fmla="*/ 516787 h 2018589"/>
              <a:gd name="connsiteX104" fmla="*/ 506362 w 1435921"/>
              <a:gd name="connsiteY104" fmla="*/ 316762 h 2018589"/>
              <a:gd name="connsiteX105" fmla="*/ 509220 w 1435921"/>
              <a:gd name="connsiteY105" fmla="*/ 319620 h 2018589"/>
              <a:gd name="connsiteX106" fmla="*/ 478264 w 1435921"/>
              <a:gd name="connsiteY106" fmla="*/ 363911 h 2018589"/>
              <a:gd name="connsiteX107" fmla="*/ 474930 w 1435921"/>
              <a:gd name="connsiteY107" fmla="*/ 372484 h 2018589"/>
              <a:gd name="connsiteX108" fmla="*/ 483979 w 1435921"/>
              <a:gd name="connsiteY108" fmla="*/ 373912 h 2018589"/>
              <a:gd name="connsiteX109" fmla="*/ 551130 w 1435921"/>
              <a:gd name="connsiteY109" fmla="*/ 362482 h 2018589"/>
              <a:gd name="connsiteX110" fmla="*/ 563989 w 1435921"/>
              <a:gd name="connsiteY110" fmla="*/ 362006 h 2018589"/>
              <a:gd name="connsiteX111" fmla="*/ 504457 w 1435921"/>
              <a:gd name="connsiteY111" fmla="*/ 416775 h 2018589"/>
              <a:gd name="connsiteX112" fmla="*/ 504457 w 1435921"/>
              <a:gd name="connsiteY112" fmla="*/ 416775 h 2018589"/>
              <a:gd name="connsiteX113" fmla="*/ 496361 w 1435921"/>
              <a:gd name="connsiteY113" fmla="*/ 432015 h 2018589"/>
              <a:gd name="connsiteX114" fmla="*/ 505410 w 1435921"/>
              <a:gd name="connsiteY114" fmla="*/ 447255 h 2018589"/>
              <a:gd name="connsiteX115" fmla="*/ 1067385 w 1435921"/>
              <a:gd name="connsiteY115" fmla="*/ 859211 h 2018589"/>
              <a:gd name="connsiteX116" fmla="*/ 1051669 w 1435921"/>
              <a:gd name="connsiteY116" fmla="*/ 861116 h 2018589"/>
              <a:gd name="connsiteX117" fmla="*/ 1058813 w 1435921"/>
              <a:gd name="connsiteY117" fmla="*/ 879214 h 2018589"/>
              <a:gd name="connsiteX118" fmla="*/ 1038334 w 1435921"/>
              <a:gd name="connsiteY118" fmla="*/ 906360 h 2018589"/>
              <a:gd name="connsiteX119" fmla="*/ 880695 w 1435921"/>
              <a:gd name="connsiteY119" fmla="*/ 907789 h 2018589"/>
              <a:gd name="connsiteX120" fmla="*/ 872599 w 1435921"/>
              <a:gd name="connsiteY120" fmla="*/ 895882 h 2018589"/>
              <a:gd name="connsiteX121" fmla="*/ 880219 w 1435921"/>
              <a:gd name="connsiteY121" fmla="*/ 835399 h 2018589"/>
              <a:gd name="connsiteX122" fmla="*/ 880219 w 1435921"/>
              <a:gd name="connsiteY122" fmla="*/ 835399 h 2018589"/>
              <a:gd name="connsiteX123" fmla="*/ 881647 w 1435921"/>
              <a:gd name="connsiteY123" fmla="*/ 827302 h 2018589"/>
              <a:gd name="connsiteX124" fmla="*/ 892601 w 1435921"/>
              <a:gd name="connsiteY124" fmla="*/ 730624 h 2018589"/>
              <a:gd name="connsiteX125" fmla="*/ 909746 w 1435921"/>
              <a:gd name="connsiteY125" fmla="*/ 665854 h 2018589"/>
              <a:gd name="connsiteX126" fmla="*/ 939274 w 1435921"/>
              <a:gd name="connsiteY126" fmla="*/ 645375 h 2018589"/>
              <a:gd name="connsiteX127" fmla="*/ 1129774 w 1435921"/>
              <a:gd name="connsiteY127" fmla="*/ 546315 h 2018589"/>
              <a:gd name="connsiteX128" fmla="*/ 1140727 w 1435921"/>
              <a:gd name="connsiteY128" fmla="*/ 545839 h 2018589"/>
              <a:gd name="connsiteX129" fmla="*/ 1137394 w 1435921"/>
              <a:gd name="connsiteY129" fmla="*/ 556792 h 2018589"/>
              <a:gd name="connsiteX130" fmla="*/ 1009282 w 1435921"/>
              <a:gd name="connsiteY130" fmla="*/ 718241 h 2018589"/>
              <a:gd name="connsiteX131" fmla="*/ 1014045 w 1435921"/>
              <a:gd name="connsiteY131" fmla="*/ 731100 h 2018589"/>
              <a:gd name="connsiteX132" fmla="*/ 1014045 w 1435921"/>
              <a:gd name="connsiteY132" fmla="*/ 731100 h 2018589"/>
              <a:gd name="connsiteX133" fmla="*/ 1089769 w 1435921"/>
              <a:gd name="connsiteY133" fmla="*/ 686809 h 2018589"/>
              <a:gd name="connsiteX134" fmla="*/ 1123582 w 1435921"/>
              <a:gd name="connsiteY134" fmla="*/ 666330 h 2018589"/>
              <a:gd name="connsiteX135" fmla="*/ 1129297 w 1435921"/>
              <a:gd name="connsiteY135" fmla="*/ 664425 h 2018589"/>
              <a:gd name="connsiteX136" fmla="*/ 1123582 w 1435921"/>
              <a:gd name="connsiteY136" fmla="*/ 666330 h 2018589"/>
              <a:gd name="connsiteX137" fmla="*/ 1157873 w 1435921"/>
              <a:gd name="connsiteY137" fmla="*/ 645851 h 2018589"/>
              <a:gd name="connsiteX138" fmla="*/ 1250265 w 1435921"/>
              <a:gd name="connsiteY138" fmla="*/ 589177 h 2018589"/>
              <a:gd name="connsiteX139" fmla="*/ 1265029 w 1435921"/>
              <a:gd name="connsiteY139" fmla="*/ 580129 h 2018589"/>
              <a:gd name="connsiteX140" fmla="*/ 1293127 w 1435921"/>
              <a:gd name="connsiteY140" fmla="*/ 590130 h 2018589"/>
              <a:gd name="connsiteX141" fmla="*/ 1304557 w 1435921"/>
              <a:gd name="connsiteY141" fmla="*/ 727766 h 2018589"/>
              <a:gd name="connsiteX142" fmla="*/ 1295509 w 1435921"/>
              <a:gd name="connsiteY142" fmla="*/ 768247 h 2018589"/>
              <a:gd name="connsiteX143" fmla="*/ 1295509 w 1435921"/>
              <a:gd name="connsiteY143" fmla="*/ 768247 h 2018589"/>
              <a:gd name="connsiteX144" fmla="*/ 1283602 w 1435921"/>
              <a:gd name="connsiteY144" fmla="*/ 850162 h 2018589"/>
              <a:gd name="connsiteX145" fmla="*/ 1270267 w 1435921"/>
              <a:gd name="connsiteY145" fmla="*/ 858735 h 2018589"/>
              <a:gd name="connsiteX146" fmla="*/ 1181209 w 1435921"/>
              <a:gd name="connsiteY146" fmla="*/ 858735 h 2018589"/>
              <a:gd name="connsiteX147" fmla="*/ 1067385 w 1435921"/>
              <a:gd name="connsiteY147" fmla="*/ 859211 h 2018589"/>
              <a:gd name="connsiteX148" fmla="*/ 1387901 w 1435921"/>
              <a:gd name="connsiteY148" fmla="*/ 1123054 h 2018589"/>
              <a:gd name="connsiteX149" fmla="*/ 1385044 w 1435921"/>
              <a:gd name="connsiteY149" fmla="*/ 1141151 h 2018589"/>
              <a:gd name="connsiteX150" fmla="*/ 1385044 w 1435921"/>
              <a:gd name="connsiteY150" fmla="*/ 1141151 h 2018589"/>
              <a:gd name="connsiteX151" fmla="*/ 1384567 w 1435921"/>
              <a:gd name="connsiteY151" fmla="*/ 1151153 h 2018589"/>
              <a:gd name="connsiteX152" fmla="*/ 1336942 w 1435921"/>
              <a:gd name="connsiteY152" fmla="*/ 1181633 h 2018589"/>
              <a:gd name="connsiteX153" fmla="*/ 1248836 w 1435921"/>
              <a:gd name="connsiteY153" fmla="*/ 1157820 h 2018589"/>
              <a:gd name="connsiteX154" fmla="*/ 1188829 w 1435921"/>
              <a:gd name="connsiteY154" fmla="*/ 1147342 h 2018589"/>
              <a:gd name="connsiteX155" fmla="*/ 1174541 w 1435921"/>
              <a:gd name="connsiteY155" fmla="*/ 1150676 h 2018589"/>
              <a:gd name="connsiteX156" fmla="*/ 1191210 w 1435921"/>
              <a:gd name="connsiteY156" fmla="*/ 1163535 h 2018589"/>
              <a:gd name="connsiteX157" fmla="*/ 1191210 w 1435921"/>
              <a:gd name="connsiteY157" fmla="*/ 1163535 h 2018589"/>
              <a:gd name="connsiteX158" fmla="*/ 1263600 w 1435921"/>
              <a:gd name="connsiteY158" fmla="*/ 1190205 h 2018589"/>
              <a:gd name="connsiteX159" fmla="*/ 1263600 w 1435921"/>
              <a:gd name="connsiteY159" fmla="*/ 1190205 h 2018589"/>
              <a:gd name="connsiteX160" fmla="*/ 1283602 w 1435921"/>
              <a:gd name="connsiteY160" fmla="*/ 1197349 h 2018589"/>
              <a:gd name="connsiteX161" fmla="*/ 1283602 w 1435921"/>
              <a:gd name="connsiteY161" fmla="*/ 1197349 h 2018589"/>
              <a:gd name="connsiteX162" fmla="*/ 1356945 w 1435921"/>
              <a:gd name="connsiteY162" fmla="*/ 1223543 h 2018589"/>
              <a:gd name="connsiteX163" fmla="*/ 1362660 w 1435921"/>
              <a:gd name="connsiteY163" fmla="*/ 1237354 h 2018589"/>
              <a:gd name="connsiteX164" fmla="*/ 1339324 w 1435921"/>
              <a:gd name="connsiteY164" fmla="*/ 1279740 h 2018589"/>
              <a:gd name="connsiteX165" fmla="*/ 1339324 w 1435921"/>
              <a:gd name="connsiteY165" fmla="*/ 1279740 h 2018589"/>
              <a:gd name="connsiteX166" fmla="*/ 1328370 w 1435921"/>
              <a:gd name="connsiteY166" fmla="*/ 1300219 h 2018589"/>
              <a:gd name="connsiteX167" fmla="*/ 1328370 w 1435921"/>
              <a:gd name="connsiteY167" fmla="*/ 1300219 h 2018589"/>
              <a:gd name="connsiteX168" fmla="*/ 1285507 w 1435921"/>
              <a:gd name="connsiteY168" fmla="*/ 1381181 h 2018589"/>
              <a:gd name="connsiteX169" fmla="*/ 1231215 w 1435921"/>
              <a:gd name="connsiteY169" fmla="*/ 1392611 h 2018589"/>
              <a:gd name="connsiteX170" fmla="*/ 1131202 w 1435921"/>
              <a:gd name="connsiteY170" fmla="*/ 1327841 h 2018589"/>
              <a:gd name="connsiteX171" fmla="*/ 1131202 w 1435921"/>
              <a:gd name="connsiteY171" fmla="*/ 1327841 h 2018589"/>
              <a:gd name="connsiteX172" fmla="*/ 1022141 w 1435921"/>
              <a:gd name="connsiteY172" fmla="*/ 1256404 h 2018589"/>
              <a:gd name="connsiteX173" fmla="*/ 1005949 w 1435921"/>
              <a:gd name="connsiteY173" fmla="*/ 1224971 h 2018589"/>
              <a:gd name="connsiteX174" fmla="*/ 1013092 w 1435921"/>
              <a:gd name="connsiteY174" fmla="*/ 1219733 h 2018589"/>
              <a:gd name="connsiteX175" fmla="*/ 1056431 w 1435921"/>
              <a:gd name="connsiteY175" fmla="*/ 1222590 h 2018589"/>
              <a:gd name="connsiteX176" fmla="*/ 1078339 w 1435921"/>
              <a:gd name="connsiteY176" fmla="*/ 1202588 h 2018589"/>
              <a:gd name="connsiteX177" fmla="*/ 1081196 w 1435921"/>
              <a:gd name="connsiteY177" fmla="*/ 1186871 h 2018589"/>
              <a:gd name="connsiteX178" fmla="*/ 1081196 w 1435921"/>
              <a:gd name="connsiteY178" fmla="*/ 1186871 h 2018589"/>
              <a:gd name="connsiteX179" fmla="*/ 1082149 w 1435921"/>
              <a:gd name="connsiteY179" fmla="*/ 1173060 h 2018589"/>
              <a:gd name="connsiteX180" fmla="*/ 1083577 w 1435921"/>
              <a:gd name="connsiteY180" fmla="*/ 1164964 h 2018589"/>
              <a:gd name="connsiteX181" fmla="*/ 1083577 w 1435921"/>
              <a:gd name="connsiteY181" fmla="*/ 1164964 h 2018589"/>
              <a:gd name="connsiteX182" fmla="*/ 1086911 w 1435921"/>
              <a:gd name="connsiteY182" fmla="*/ 1133531 h 2018589"/>
              <a:gd name="connsiteX183" fmla="*/ 1086911 w 1435921"/>
              <a:gd name="connsiteY183" fmla="*/ 1133531 h 2018589"/>
              <a:gd name="connsiteX184" fmla="*/ 1106914 w 1435921"/>
              <a:gd name="connsiteY184" fmla="*/ 955890 h 2018589"/>
              <a:gd name="connsiteX185" fmla="*/ 1110247 w 1435921"/>
              <a:gd name="connsiteY185" fmla="*/ 937792 h 2018589"/>
              <a:gd name="connsiteX186" fmla="*/ 1141204 w 1435921"/>
              <a:gd name="connsiteY186" fmla="*/ 912075 h 2018589"/>
              <a:gd name="connsiteX187" fmla="*/ 1304557 w 1435921"/>
              <a:gd name="connsiteY187" fmla="*/ 902550 h 2018589"/>
              <a:gd name="connsiteX188" fmla="*/ 1337419 w 1435921"/>
              <a:gd name="connsiteY188" fmla="*/ 907789 h 2018589"/>
              <a:gd name="connsiteX189" fmla="*/ 1363613 w 1435921"/>
              <a:gd name="connsiteY189" fmla="*/ 938745 h 2018589"/>
              <a:gd name="connsiteX190" fmla="*/ 1384567 w 1435921"/>
              <a:gd name="connsiteY190" fmla="*/ 1045901 h 2018589"/>
              <a:gd name="connsiteX191" fmla="*/ 1373138 w 1435921"/>
              <a:gd name="connsiteY191" fmla="*/ 1059236 h 2018589"/>
              <a:gd name="connsiteX192" fmla="*/ 1302176 w 1435921"/>
              <a:gd name="connsiteY192" fmla="*/ 1058760 h 2018589"/>
              <a:gd name="connsiteX193" fmla="*/ 1302176 w 1435921"/>
              <a:gd name="connsiteY193" fmla="*/ 1058760 h 2018589"/>
              <a:gd name="connsiteX194" fmla="*/ 1282650 w 1435921"/>
              <a:gd name="connsiteY194" fmla="*/ 1058760 h 2018589"/>
              <a:gd name="connsiteX195" fmla="*/ 1282650 w 1435921"/>
              <a:gd name="connsiteY195" fmla="*/ 1058760 h 2018589"/>
              <a:gd name="connsiteX196" fmla="*/ 1195020 w 1435921"/>
              <a:gd name="connsiteY196" fmla="*/ 1059236 h 2018589"/>
              <a:gd name="connsiteX197" fmla="*/ 1182161 w 1435921"/>
              <a:gd name="connsiteY197" fmla="*/ 1066380 h 2018589"/>
              <a:gd name="connsiteX198" fmla="*/ 1193591 w 1435921"/>
              <a:gd name="connsiteY198" fmla="*/ 1074476 h 2018589"/>
              <a:gd name="connsiteX199" fmla="*/ 1224071 w 1435921"/>
              <a:gd name="connsiteY199" fmla="*/ 1077810 h 2018589"/>
              <a:gd name="connsiteX200" fmla="*/ 1227881 w 1435921"/>
              <a:gd name="connsiteY200" fmla="*/ 1078763 h 2018589"/>
              <a:gd name="connsiteX201" fmla="*/ 1299795 w 1435921"/>
              <a:gd name="connsiteY201" fmla="*/ 1084001 h 2018589"/>
              <a:gd name="connsiteX202" fmla="*/ 1355516 w 1435921"/>
              <a:gd name="connsiteY202" fmla="*/ 1086383 h 2018589"/>
              <a:gd name="connsiteX203" fmla="*/ 1387901 w 1435921"/>
              <a:gd name="connsiteY203" fmla="*/ 1123054 h 2018589"/>
              <a:gd name="connsiteX0" fmla="*/ 1435281 w 1444248"/>
              <a:gd name="connsiteY0" fmla="*/ 970177 h 2018589"/>
              <a:gd name="connsiteX1" fmla="*/ 1426232 w 1444248"/>
              <a:gd name="connsiteY1" fmla="*/ 956842 h 2018589"/>
              <a:gd name="connsiteX2" fmla="*/ 1408611 w 1444248"/>
              <a:gd name="connsiteY2" fmla="*/ 888262 h 2018589"/>
              <a:gd name="connsiteX3" fmla="*/ 1374797 w 1444248"/>
              <a:gd name="connsiteY3" fmla="*/ 820159 h 2018589"/>
              <a:gd name="connsiteX4" fmla="*/ 1368129 w 1444248"/>
              <a:gd name="connsiteY4" fmla="*/ 787774 h 2018589"/>
              <a:gd name="connsiteX5" fmla="*/ 1366701 w 1444248"/>
              <a:gd name="connsiteY5" fmla="*/ 715384 h 2018589"/>
              <a:gd name="connsiteX6" fmla="*/ 1372892 w 1444248"/>
              <a:gd name="connsiteY6" fmla="*/ 659662 h 2018589"/>
              <a:gd name="connsiteX7" fmla="*/ 1361462 w 1444248"/>
              <a:gd name="connsiteY7" fmla="*/ 612990 h 2018589"/>
              <a:gd name="connsiteX8" fmla="*/ 1358604 w 1444248"/>
              <a:gd name="connsiteY8" fmla="*/ 563936 h 2018589"/>
              <a:gd name="connsiteX9" fmla="*/ 1374321 w 1444248"/>
              <a:gd name="connsiteY9" fmla="*/ 424871 h 2018589"/>
              <a:gd name="connsiteX10" fmla="*/ 1361938 w 1444248"/>
              <a:gd name="connsiteY10" fmla="*/ 342956 h 2018589"/>
              <a:gd name="connsiteX11" fmla="*/ 1357652 w 1444248"/>
              <a:gd name="connsiteY11" fmla="*/ 255326 h 2018589"/>
              <a:gd name="connsiteX12" fmla="*/ 1290025 w 1444248"/>
              <a:gd name="connsiteY12" fmla="*/ 191508 h 2018589"/>
              <a:gd name="connsiteX13" fmla="*/ 1254782 w 1444248"/>
              <a:gd name="connsiteY13" fmla="*/ 176268 h 2018589"/>
              <a:gd name="connsiteX14" fmla="*/ 1230493 w 1444248"/>
              <a:gd name="connsiteY14" fmla="*/ 161505 h 2018589"/>
              <a:gd name="connsiteX15" fmla="*/ 1188107 w 1444248"/>
              <a:gd name="connsiteY15" fmla="*/ 127215 h 2018589"/>
              <a:gd name="connsiteX16" fmla="*/ 1176677 w 1444248"/>
              <a:gd name="connsiteY16" fmla="*/ 111022 h 2018589"/>
              <a:gd name="connsiteX17" fmla="*/ 1124766 w 1444248"/>
              <a:gd name="connsiteY17" fmla="*/ 91020 h 2018589"/>
              <a:gd name="connsiteX18" fmla="*/ 1013799 w 1444248"/>
              <a:gd name="connsiteY18" fmla="*/ 52920 h 2018589"/>
              <a:gd name="connsiteX19" fmla="*/ 950934 w 1444248"/>
              <a:gd name="connsiteY19" fmla="*/ 31965 h 2018589"/>
              <a:gd name="connsiteX20" fmla="*/ 889974 w 1444248"/>
              <a:gd name="connsiteY20" fmla="*/ 26726 h 2018589"/>
              <a:gd name="connsiteX21" fmla="*/ 815679 w 1444248"/>
              <a:gd name="connsiteY21" fmla="*/ 17677 h 2018589"/>
              <a:gd name="connsiteX22" fmla="*/ 710904 w 1444248"/>
              <a:gd name="connsiteY22" fmla="*/ 56 h 2018589"/>
              <a:gd name="connsiteX23" fmla="*/ 617559 w 1444248"/>
              <a:gd name="connsiteY23" fmla="*/ 11010 h 2018589"/>
              <a:gd name="connsiteX24" fmla="*/ 407533 w 1444248"/>
              <a:gd name="connsiteY24" fmla="*/ 83876 h 2018589"/>
              <a:gd name="connsiteX25" fmla="*/ 309425 w 1444248"/>
              <a:gd name="connsiteY25" fmla="*/ 158171 h 2018589"/>
              <a:gd name="connsiteX26" fmla="*/ 247037 w 1444248"/>
              <a:gd name="connsiteY26" fmla="*/ 228180 h 2018589"/>
              <a:gd name="connsiteX27" fmla="*/ 194173 w 1444248"/>
              <a:gd name="connsiteY27" fmla="*/ 292474 h 2018589"/>
              <a:gd name="connsiteX28" fmla="*/ 151787 w 1444248"/>
              <a:gd name="connsiteY28" fmla="*/ 380580 h 2018589"/>
              <a:gd name="connsiteX29" fmla="*/ 115115 w 1444248"/>
              <a:gd name="connsiteY29" fmla="*/ 577271 h 2018589"/>
              <a:gd name="connsiteX30" fmla="*/ 124164 w 1444248"/>
              <a:gd name="connsiteY30" fmla="*/ 680617 h 2018589"/>
              <a:gd name="connsiteX31" fmla="*/ 180838 w 1444248"/>
              <a:gd name="connsiteY31" fmla="*/ 825874 h 2018589"/>
              <a:gd name="connsiteX32" fmla="*/ 223700 w 1444248"/>
              <a:gd name="connsiteY32" fmla="*/ 892072 h 2018589"/>
              <a:gd name="connsiteX33" fmla="*/ 246561 w 1444248"/>
              <a:gd name="connsiteY33" fmla="*/ 921600 h 2018589"/>
              <a:gd name="connsiteX34" fmla="*/ 297995 w 1444248"/>
              <a:gd name="connsiteY34" fmla="*/ 1016374 h 2018589"/>
              <a:gd name="connsiteX35" fmla="*/ 322284 w 1444248"/>
              <a:gd name="connsiteY35" fmla="*/ 1153058 h 2018589"/>
              <a:gd name="connsiteX36" fmla="*/ 314188 w 1444248"/>
              <a:gd name="connsiteY36" fmla="*/ 1322603 h 2018589"/>
              <a:gd name="connsiteX37" fmla="*/ 279898 w 1444248"/>
              <a:gd name="connsiteY37" fmla="*/ 1397850 h 2018589"/>
              <a:gd name="connsiteX38" fmla="*/ 250847 w 1444248"/>
              <a:gd name="connsiteY38" fmla="*/ 1431664 h 2018589"/>
              <a:gd name="connsiteX39" fmla="*/ 10263 w 1444248"/>
              <a:gd name="connsiteY39" fmla="*/ 1611103 h 2018589"/>
              <a:gd name="connsiteX40" fmla="*/ 7699 w 1444248"/>
              <a:gd name="connsiteY40" fmla="*/ 1716303 h 2018589"/>
              <a:gd name="connsiteX41" fmla="*/ 324189 w 1444248"/>
              <a:gd name="connsiteY41" fmla="*/ 1465954 h 2018589"/>
              <a:gd name="connsiteX42" fmla="*/ 328952 w 1444248"/>
              <a:gd name="connsiteY42" fmla="*/ 1462620 h 2018589"/>
              <a:gd name="connsiteX43" fmla="*/ 393246 w 1444248"/>
              <a:gd name="connsiteY43" fmla="*/ 1330699 h 2018589"/>
              <a:gd name="connsiteX44" fmla="*/ 416106 w 1444248"/>
              <a:gd name="connsiteY44" fmla="*/ 1234020 h 2018589"/>
              <a:gd name="connsiteX45" fmla="*/ 439442 w 1444248"/>
              <a:gd name="connsiteY45" fmla="*/ 1156391 h 2018589"/>
              <a:gd name="connsiteX46" fmla="*/ 483257 w 1444248"/>
              <a:gd name="connsiteY46" fmla="*/ 1052569 h 2018589"/>
              <a:gd name="connsiteX47" fmla="*/ 475161 w 1444248"/>
              <a:gd name="connsiteY47" fmla="*/ 962081 h 2018589"/>
              <a:gd name="connsiteX48" fmla="*/ 478018 w 1444248"/>
              <a:gd name="connsiteY48" fmla="*/ 770152 h 2018589"/>
              <a:gd name="connsiteX49" fmla="*/ 488496 w 1444248"/>
              <a:gd name="connsiteY49" fmla="*/ 738720 h 2018589"/>
              <a:gd name="connsiteX50" fmla="*/ 547551 w 1444248"/>
              <a:gd name="connsiteY50" fmla="*/ 699191 h 2018589"/>
              <a:gd name="connsiteX51" fmla="*/ 621369 w 1444248"/>
              <a:gd name="connsiteY51" fmla="*/ 681570 h 2018589"/>
              <a:gd name="connsiteX52" fmla="*/ 759006 w 1444248"/>
              <a:gd name="connsiteY52" fmla="*/ 742054 h 2018589"/>
              <a:gd name="connsiteX53" fmla="*/ 844731 w 1444248"/>
              <a:gd name="connsiteY53" fmla="*/ 908265 h 2018589"/>
              <a:gd name="connsiteX54" fmla="*/ 837587 w 1444248"/>
              <a:gd name="connsiteY54" fmla="*/ 918742 h 2018589"/>
              <a:gd name="connsiteX55" fmla="*/ 739956 w 1444248"/>
              <a:gd name="connsiteY55" fmla="*/ 921600 h 2018589"/>
              <a:gd name="connsiteX56" fmla="*/ 660898 w 1444248"/>
              <a:gd name="connsiteY56" fmla="*/ 932554 h 2018589"/>
              <a:gd name="connsiteX57" fmla="*/ 690426 w 1444248"/>
              <a:gd name="connsiteY57" fmla="*/ 946841 h 2018589"/>
              <a:gd name="connsiteX58" fmla="*/ 1051899 w 1444248"/>
              <a:gd name="connsiteY58" fmla="*/ 946841 h 2018589"/>
              <a:gd name="connsiteX59" fmla="*/ 1073807 w 1444248"/>
              <a:gd name="connsiteY59" fmla="*/ 949222 h 2018589"/>
              <a:gd name="connsiteX60" fmla="*/ 1058567 w 1444248"/>
              <a:gd name="connsiteY60" fmla="*/ 1015421 h 2018589"/>
              <a:gd name="connsiteX61" fmla="*/ 1045232 w 1444248"/>
              <a:gd name="connsiteY61" fmla="*/ 1156867 h 2018589"/>
              <a:gd name="connsiteX62" fmla="*/ 1029040 w 1444248"/>
              <a:gd name="connsiteY62" fmla="*/ 1170679 h 2018589"/>
              <a:gd name="connsiteX63" fmla="*/ 984748 w 1444248"/>
              <a:gd name="connsiteY63" fmla="*/ 1173536 h 2018589"/>
              <a:gd name="connsiteX64" fmla="*/ 939028 w 1444248"/>
              <a:gd name="connsiteY64" fmla="*/ 1188776 h 2018589"/>
              <a:gd name="connsiteX65" fmla="*/ 795677 w 1444248"/>
              <a:gd name="connsiteY65" fmla="*/ 1164011 h 2018589"/>
              <a:gd name="connsiteX66" fmla="*/ 725668 w 1444248"/>
              <a:gd name="connsiteY66" fmla="*/ 1152105 h 2018589"/>
              <a:gd name="connsiteX67" fmla="*/ 667089 w 1444248"/>
              <a:gd name="connsiteY67" fmla="*/ 1140675 h 2018589"/>
              <a:gd name="connsiteX68" fmla="*/ 749004 w 1444248"/>
              <a:gd name="connsiteY68" fmla="*/ 1182109 h 2018589"/>
              <a:gd name="connsiteX69" fmla="*/ 933313 w 1444248"/>
              <a:gd name="connsiteY69" fmla="*/ 1240211 h 2018589"/>
              <a:gd name="connsiteX70" fmla="*/ 954268 w 1444248"/>
              <a:gd name="connsiteY70" fmla="*/ 1253070 h 2018589"/>
              <a:gd name="connsiteX71" fmla="*/ 991416 w 1444248"/>
              <a:gd name="connsiteY71" fmla="*/ 1286408 h 2018589"/>
              <a:gd name="connsiteX72" fmla="*/ 1103811 w 1444248"/>
              <a:gd name="connsiteY72" fmla="*/ 1374990 h 2018589"/>
              <a:gd name="connsiteX73" fmla="*/ 985701 w 1444248"/>
              <a:gd name="connsiteY73" fmla="*/ 1376895 h 2018589"/>
              <a:gd name="connsiteX74" fmla="*/ 896642 w 1444248"/>
              <a:gd name="connsiteY74" fmla="*/ 1400708 h 2018589"/>
              <a:gd name="connsiteX75" fmla="*/ 868543 w 1444248"/>
              <a:gd name="connsiteY75" fmla="*/ 1481194 h 2018589"/>
              <a:gd name="connsiteX76" fmla="*/ 846159 w 1444248"/>
              <a:gd name="connsiteY76" fmla="*/ 1585969 h 2018589"/>
              <a:gd name="connsiteX77" fmla="*/ 839968 w 1444248"/>
              <a:gd name="connsiteY77" fmla="*/ 1707889 h 2018589"/>
              <a:gd name="connsiteX78" fmla="*/ 934266 w 1444248"/>
              <a:gd name="connsiteY78" fmla="*/ 1961730 h 2018589"/>
              <a:gd name="connsiteX79" fmla="*/ 965222 w 1444248"/>
              <a:gd name="connsiteY79" fmla="*/ 2007927 h 2018589"/>
              <a:gd name="connsiteX80" fmla="*/ 982843 w 1444248"/>
              <a:gd name="connsiteY80" fmla="*/ 2005545 h 2018589"/>
              <a:gd name="connsiteX81" fmla="*/ 952363 w 1444248"/>
              <a:gd name="connsiteY81" fmla="*/ 1863623 h 2018589"/>
              <a:gd name="connsiteX82" fmla="*/ 917597 w 1444248"/>
              <a:gd name="connsiteY82" fmla="*/ 1739321 h 2018589"/>
              <a:gd name="connsiteX83" fmla="*/ 920454 w 1444248"/>
              <a:gd name="connsiteY83" fmla="*/ 1626450 h 2018589"/>
              <a:gd name="connsiteX84" fmla="*/ 935218 w 1444248"/>
              <a:gd name="connsiteY84" fmla="*/ 1547869 h 2018589"/>
              <a:gd name="connsiteX85" fmla="*/ 942362 w 1444248"/>
              <a:gd name="connsiteY85" fmla="*/ 1509293 h 2018589"/>
              <a:gd name="connsiteX86" fmla="*/ 951411 w 1444248"/>
              <a:gd name="connsiteY86" fmla="*/ 1485956 h 2018589"/>
              <a:gd name="connsiteX87" fmla="*/ 975223 w 1444248"/>
              <a:gd name="connsiteY87" fmla="*/ 1463096 h 2018589"/>
              <a:gd name="connsiteX88" fmla="*/ 1115241 w 1444248"/>
              <a:gd name="connsiteY88" fmla="*/ 1449761 h 2018589"/>
              <a:gd name="connsiteX89" fmla="*/ 1246209 w 1444248"/>
              <a:gd name="connsiteY89" fmla="*/ 1462144 h 2018589"/>
              <a:gd name="connsiteX90" fmla="*/ 1304312 w 1444248"/>
              <a:gd name="connsiteY90" fmla="*/ 1442141 h 2018589"/>
              <a:gd name="connsiteX91" fmla="*/ 1323838 w 1444248"/>
              <a:gd name="connsiteY91" fmla="*/ 1404994 h 2018589"/>
              <a:gd name="connsiteX92" fmla="*/ 1416707 w 1444248"/>
              <a:gd name="connsiteY92" fmla="*/ 1216399 h 2018589"/>
              <a:gd name="connsiteX93" fmla="*/ 1440996 w 1444248"/>
              <a:gd name="connsiteY93" fmla="*/ 1015897 h 2018589"/>
              <a:gd name="connsiteX94" fmla="*/ 1432900 w 1444248"/>
              <a:gd name="connsiteY94" fmla="*/ 975416 h 2018589"/>
              <a:gd name="connsiteX95" fmla="*/ 1435281 w 1444248"/>
              <a:gd name="connsiteY95" fmla="*/ 970177 h 2018589"/>
              <a:gd name="connsiteX96" fmla="*/ 513737 w 1444248"/>
              <a:gd name="connsiteY96" fmla="*/ 447255 h 2018589"/>
              <a:gd name="connsiteX97" fmla="*/ 550884 w 1444248"/>
              <a:gd name="connsiteY97" fmla="*/ 449160 h 2018589"/>
              <a:gd name="connsiteX98" fmla="*/ 445157 w 1444248"/>
              <a:gd name="connsiteY98" fmla="*/ 509167 h 2018589"/>
              <a:gd name="connsiteX99" fmla="*/ 369433 w 1444248"/>
              <a:gd name="connsiteY99" fmla="*/ 512025 h 2018589"/>
              <a:gd name="connsiteX100" fmla="*/ 405628 w 1444248"/>
              <a:gd name="connsiteY100" fmla="*/ 423442 h 2018589"/>
              <a:gd name="connsiteX101" fmla="*/ 381816 w 1444248"/>
              <a:gd name="connsiteY101" fmla="*/ 436777 h 2018589"/>
              <a:gd name="connsiteX102" fmla="*/ 319903 w 1444248"/>
              <a:gd name="connsiteY102" fmla="*/ 490594 h 2018589"/>
              <a:gd name="connsiteX103" fmla="*/ 281327 w 1444248"/>
              <a:gd name="connsiteY103" fmla="*/ 516787 h 2018589"/>
              <a:gd name="connsiteX104" fmla="*/ 514689 w 1444248"/>
              <a:gd name="connsiteY104" fmla="*/ 316762 h 2018589"/>
              <a:gd name="connsiteX105" fmla="*/ 517547 w 1444248"/>
              <a:gd name="connsiteY105" fmla="*/ 319620 h 2018589"/>
              <a:gd name="connsiteX106" fmla="*/ 486591 w 1444248"/>
              <a:gd name="connsiteY106" fmla="*/ 363911 h 2018589"/>
              <a:gd name="connsiteX107" fmla="*/ 483257 w 1444248"/>
              <a:gd name="connsiteY107" fmla="*/ 372484 h 2018589"/>
              <a:gd name="connsiteX108" fmla="*/ 492306 w 1444248"/>
              <a:gd name="connsiteY108" fmla="*/ 373912 h 2018589"/>
              <a:gd name="connsiteX109" fmla="*/ 559457 w 1444248"/>
              <a:gd name="connsiteY109" fmla="*/ 362482 h 2018589"/>
              <a:gd name="connsiteX110" fmla="*/ 572316 w 1444248"/>
              <a:gd name="connsiteY110" fmla="*/ 362006 h 2018589"/>
              <a:gd name="connsiteX111" fmla="*/ 512784 w 1444248"/>
              <a:gd name="connsiteY111" fmla="*/ 416775 h 2018589"/>
              <a:gd name="connsiteX112" fmla="*/ 512784 w 1444248"/>
              <a:gd name="connsiteY112" fmla="*/ 416775 h 2018589"/>
              <a:gd name="connsiteX113" fmla="*/ 504688 w 1444248"/>
              <a:gd name="connsiteY113" fmla="*/ 432015 h 2018589"/>
              <a:gd name="connsiteX114" fmla="*/ 513737 w 1444248"/>
              <a:gd name="connsiteY114" fmla="*/ 447255 h 2018589"/>
              <a:gd name="connsiteX115" fmla="*/ 1075712 w 1444248"/>
              <a:gd name="connsiteY115" fmla="*/ 859211 h 2018589"/>
              <a:gd name="connsiteX116" fmla="*/ 1059996 w 1444248"/>
              <a:gd name="connsiteY116" fmla="*/ 861116 h 2018589"/>
              <a:gd name="connsiteX117" fmla="*/ 1067140 w 1444248"/>
              <a:gd name="connsiteY117" fmla="*/ 879214 h 2018589"/>
              <a:gd name="connsiteX118" fmla="*/ 1046661 w 1444248"/>
              <a:gd name="connsiteY118" fmla="*/ 906360 h 2018589"/>
              <a:gd name="connsiteX119" fmla="*/ 889022 w 1444248"/>
              <a:gd name="connsiteY119" fmla="*/ 907789 h 2018589"/>
              <a:gd name="connsiteX120" fmla="*/ 880926 w 1444248"/>
              <a:gd name="connsiteY120" fmla="*/ 895882 h 2018589"/>
              <a:gd name="connsiteX121" fmla="*/ 888546 w 1444248"/>
              <a:gd name="connsiteY121" fmla="*/ 835399 h 2018589"/>
              <a:gd name="connsiteX122" fmla="*/ 888546 w 1444248"/>
              <a:gd name="connsiteY122" fmla="*/ 835399 h 2018589"/>
              <a:gd name="connsiteX123" fmla="*/ 889974 w 1444248"/>
              <a:gd name="connsiteY123" fmla="*/ 827302 h 2018589"/>
              <a:gd name="connsiteX124" fmla="*/ 900928 w 1444248"/>
              <a:gd name="connsiteY124" fmla="*/ 730624 h 2018589"/>
              <a:gd name="connsiteX125" fmla="*/ 918073 w 1444248"/>
              <a:gd name="connsiteY125" fmla="*/ 665854 h 2018589"/>
              <a:gd name="connsiteX126" fmla="*/ 947601 w 1444248"/>
              <a:gd name="connsiteY126" fmla="*/ 645375 h 2018589"/>
              <a:gd name="connsiteX127" fmla="*/ 1138101 w 1444248"/>
              <a:gd name="connsiteY127" fmla="*/ 546315 h 2018589"/>
              <a:gd name="connsiteX128" fmla="*/ 1149054 w 1444248"/>
              <a:gd name="connsiteY128" fmla="*/ 545839 h 2018589"/>
              <a:gd name="connsiteX129" fmla="*/ 1145721 w 1444248"/>
              <a:gd name="connsiteY129" fmla="*/ 556792 h 2018589"/>
              <a:gd name="connsiteX130" fmla="*/ 1017609 w 1444248"/>
              <a:gd name="connsiteY130" fmla="*/ 718241 h 2018589"/>
              <a:gd name="connsiteX131" fmla="*/ 1022372 w 1444248"/>
              <a:gd name="connsiteY131" fmla="*/ 731100 h 2018589"/>
              <a:gd name="connsiteX132" fmla="*/ 1022372 w 1444248"/>
              <a:gd name="connsiteY132" fmla="*/ 731100 h 2018589"/>
              <a:gd name="connsiteX133" fmla="*/ 1098096 w 1444248"/>
              <a:gd name="connsiteY133" fmla="*/ 686809 h 2018589"/>
              <a:gd name="connsiteX134" fmla="*/ 1131909 w 1444248"/>
              <a:gd name="connsiteY134" fmla="*/ 666330 h 2018589"/>
              <a:gd name="connsiteX135" fmla="*/ 1137624 w 1444248"/>
              <a:gd name="connsiteY135" fmla="*/ 664425 h 2018589"/>
              <a:gd name="connsiteX136" fmla="*/ 1131909 w 1444248"/>
              <a:gd name="connsiteY136" fmla="*/ 666330 h 2018589"/>
              <a:gd name="connsiteX137" fmla="*/ 1166200 w 1444248"/>
              <a:gd name="connsiteY137" fmla="*/ 645851 h 2018589"/>
              <a:gd name="connsiteX138" fmla="*/ 1258592 w 1444248"/>
              <a:gd name="connsiteY138" fmla="*/ 589177 h 2018589"/>
              <a:gd name="connsiteX139" fmla="*/ 1273356 w 1444248"/>
              <a:gd name="connsiteY139" fmla="*/ 580129 h 2018589"/>
              <a:gd name="connsiteX140" fmla="*/ 1301454 w 1444248"/>
              <a:gd name="connsiteY140" fmla="*/ 590130 h 2018589"/>
              <a:gd name="connsiteX141" fmla="*/ 1312884 w 1444248"/>
              <a:gd name="connsiteY141" fmla="*/ 727766 h 2018589"/>
              <a:gd name="connsiteX142" fmla="*/ 1303836 w 1444248"/>
              <a:gd name="connsiteY142" fmla="*/ 768247 h 2018589"/>
              <a:gd name="connsiteX143" fmla="*/ 1303836 w 1444248"/>
              <a:gd name="connsiteY143" fmla="*/ 768247 h 2018589"/>
              <a:gd name="connsiteX144" fmla="*/ 1291929 w 1444248"/>
              <a:gd name="connsiteY144" fmla="*/ 850162 h 2018589"/>
              <a:gd name="connsiteX145" fmla="*/ 1278594 w 1444248"/>
              <a:gd name="connsiteY145" fmla="*/ 858735 h 2018589"/>
              <a:gd name="connsiteX146" fmla="*/ 1189536 w 1444248"/>
              <a:gd name="connsiteY146" fmla="*/ 858735 h 2018589"/>
              <a:gd name="connsiteX147" fmla="*/ 1075712 w 1444248"/>
              <a:gd name="connsiteY147" fmla="*/ 859211 h 2018589"/>
              <a:gd name="connsiteX148" fmla="*/ 1396228 w 1444248"/>
              <a:gd name="connsiteY148" fmla="*/ 1123054 h 2018589"/>
              <a:gd name="connsiteX149" fmla="*/ 1393371 w 1444248"/>
              <a:gd name="connsiteY149" fmla="*/ 1141151 h 2018589"/>
              <a:gd name="connsiteX150" fmla="*/ 1393371 w 1444248"/>
              <a:gd name="connsiteY150" fmla="*/ 1141151 h 2018589"/>
              <a:gd name="connsiteX151" fmla="*/ 1392894 w 1444248"/>
              <a:gd name="connsiteY151" fmla="*/ 1151153 h 2018589"/>
              <a:gd name="connsiteX152" fmla="*/ 1345269 w 1444248"/>
              <a:gd name="connsiteY152" fmla="*/ 1181633 h 2018589"/>
              <a:gd name="connsiteX153" fmla="*/ 1257163 w 1444248"/>
              <a:gd name="connsiteY153" fmla="*/ 1157820 h 2018589"/>
              <a:gd name="connsiteX154" fmla="*/ 1197156 w 1444248"/>
              <a:gd name="connsiteY154" fmla="*/ 1147342 h 2018589"/>
              <a:gd name="connsiteX155" fmla="*/ 1182868 w 1444248"/>
              <a:gd name="connsiteY155" fmla="*/ 1150676 h 2018589"/>
              <a:gd name="connsiteX156" fmla="*/ 1199537 w 1444248"/>
              <a:gd name="connsiteY156" fmla="*/ 1163535 h 2018589"/>
              <a:gd name="connsiteX157" fmla="*/ 1199537 w 1444248"/>
              <a:gd name="connsiteY157" fmla="*/ 1163535 h 2018589"/>
              <a:gd name="connsiteX158" fmla="*/ 1271927 w 1444248"/>
              <a:gd name="connsiteY158" fmla="*/ 1190205 h 2018589"/>
              <a:gd name="connsiteX159" fmla="*/ 1271927 w 1444248"/>
              <a:gd name="connsiteY159" fmla="*/ 1190205 h 2018589"/>
              <a:gd name="connsiteX160" fmla="*/ 1291929 w 1444248"/>
              <a:gd name="connsiteY160" fmla="*/ 1197349 h 2018589"/>
              <a:gd name="connsiteX161" fmla="*/ 1291929 w 1444248"/>
              <a:gd name="connsiteY161" fmla="*/ 1197349 h 2018589"/>
              <a:gd name="connsiteX162" fmla="*/ 1365272 w 1444248"/>
              <a:gd name="connsiteY162" fmla="*/ 1223543 h 2018589"/>
              <a:gd name="connsiteX163" fmla="*/ 1370987 w 1444248"/>
              <a:gd name="connsiteY163" fmla="*/ 1237354 h 2018589"/>
              <a:gd name="connsiteX164" fmla="*/ 1347651 w 1444248"/>
              <a:gd name="connsiteY164" fmla="*/ 1279740 h 2018589"/>
              <a:gd name="connsiteX165" fmla="*/ 1347651 w 1444248"/>
              <a:gd name="connsiteY165" fmla="*/ 1279740 h 2018589"/>
              <a:gd name="connsiteX166" fmla="*/ 1336697 w 1444248"/>
              <a:gd name="connsiteY166" fmla="*/ 1300219 h 2018589"/>
              <a:gd name="connsiteX167" fmla="*/ 1336697 w 1444248"/>
              <a:gd name="connsiteY167" fmla="*/ 1300219 h 2018589"/>
              <a:gd name="connsiteX168" fmla="*/ 1293834 w 1444248"/>
              <a:gd name="connsiteY168" fmla="*/ 1381181 h 2018589"/>
              <a:gd name="connsiteX169" fmla="*/ 1239542 w 1444248"/>
              <a:gd name="connsiteY169" fmla="*/ 1392611 h 2018589"/>
              <a:gd name="connsiteX170" fmla="*/ 1139529 w 1444248"/>
              <a:gd name="connsiteY170" fmla="*/ 1327841 h 2018589"/>
              <a:gd name="connsiteX171" fmla="*/ 1139529 w 1444248"/>
              <a:gd name="connsiteY171" fmla="*/ 1327841 h 2018589"/>
              <a:gd name="connsiteX172" fmla="*/ 1030468 w 1444248"/>
              <a:gd name="connsiteY172" fmla="*/ 1256404 h 2018589"/>
              <a:gd name="connsiteX173" fmla="*/ 1014276 w 1444248"/>
              <a:gd name="connsiteY173" fmla="*/ 1224971 h 2018589"/>
              <a:gd name="connsiteX174" fmla="*/ 1021419 w 1444248"/>
              <a:gd name="connsiteY174" fmla="*/ 1219733 h 2018589"/>
              <a:gd name="connsiteX175" fmla="*/ 1064758 w 1444248"/>
              <a:gd name="connsiteY175" fmla="*/ 1222590 h 2018589"/>
              <a:gd name="connsiteX176" fmla="*/ 1086666 w 1444248"/>
              <a:gd name="connsiteY176" fmla="*/ 1202588 h 2018589"/>
              <a:gd name="connsiteX177" fmla="*/ 1089523 w 1444248"/>
              <a:gd name="connsiteY177" fmla="*/ 1186871 h 2018589"/>
              <a:gd name="connsiteX178" fmla="*/ 1089523 w 1444248"/>
              <a:gd name="connsiteY178" fmla="*/ 1186871 h 2018589"/>
              <a:gd name="connsiteX179" fmla="*/ 1090476 w 1444248"/>
              <a:gd name="connsiteY179" fmla="*/ 1173060 h 2018589"/>
              <a:gd name="connsiteX180" fmla="*/ 1091904 w 1444248"/>
              <a:gd name="connsiteY180" fmla="*/ 1164964 h 2018589"/>
              <a:gd name="connsiteX181" fmla="*/ 1091904 w 1444248"/>
              <a:gd name="connsiteY181" fmla="*/ 1164964 h 2018589"/>
              <a:gd name="connsiteX182" fmla="*/ 1095238 w 1444248"/>
              <a:gd name="connsiteY182" fmla="*/ 1133531 h 2018589"/>
              <a:gd name="connsiteX183" fmla="*/ 1095238 w 1444248"/>
              <a:gd name="connsiteY183" fmla="*/ 1133531 h 2018589"/>
              <a:gd name="connsiteX184" fmla="*/ 1115241 w 1444248"/>
              <a:gd name="connsiteY184" fmla="*/ 955890 h 2018589"/>
              <a:gd name="connsiteX185" fmla="*/ 1118574 w 1444248"/>
              <a:gd name="connsiteY185" fmla="*/ 937792 h 2018589"/>
              <a:gd name="connsiteX186" fmla="*/ 1149531 w 1444248"/>
              <a:gd name="connsiteY186" fmla="*/ 912075 h 2018589"/>
              <a:gd name="connsiteX187" fmla="*/ 1312884 w 1444248"/>
              <a:gd name="connsiteY187" fmla="*/ 902550 h 2018589"/>
              <a:gd name="connsiteX188" fmla="*/ 1345746 w 1444248"/>
              <a:gd name="connsiteY188" fmla="*/ 907789 h 2018589"/>
              <a:gd name="connsiteX189" fmla="*/ 1371940 w 1444248"/>
              <a:gd name="connsiteY189" fmla="*/ 938745 h 2018589"/>
              <a:gd name="connsiteX190" fmla="*/ 1392894 w 1444248"/>
              <a:gd name="connsiteY190" fmla="*/ 1045901 h 2018589"/>
              <a:gd name="connsiteX191" fmla="*/ 1381465 w 1444248"/>
              <a:gd name="connsiteY191" fmla="*/ 1059236 h 2018589"/>
              <a:gd name="connsiteX192" fmla="*/ 1310503 w 1444248"/>
              <a:gd name="connsiteY192" fmla="*/ 1058760 h 2018589"/>
              <a:gd name="connsiteX193" fmla="*/ 1310503 w 1444248"/>
              <a:gd name="connsiteY193" fmla="*/ 1058760 h 2018589"/>
              <a:gd name="connsiteX194" fmla="*/ 1290977 w 1444248"/>
              <a:gd name="connsiteY194" fmla="*/ 1058760 h 2018589"/>
              <a:gd name="connsiteX195" fmla="*/ 1290977 w 1444248"/>
              <a:gd name="connsiteY195" fmla="*/ 1058760 h 2018589"/>
              <a:gd name="connsiteX196" fmla="*/ 1203347 w 1444248"/>
              <a:gd name="connsiteY196" fmla="*/ 1059236 h 2018589"/>
              <a:gd name="connsiteX197" fmla="*/ 1190488 w 1444248"/>
              <a:gd name="connsiteY197" fmla="*/ 1066380 h 2018589"/>
              <a:gd name="connsiteX198" fmla="*/ 1201918 w 1444248"/>
              <a:gd name="connsiteY198" fmla="*/ 1074476 h 2018589"/>
              <a:gd name="connsiteX199" fmla="*/ 1232398 w 1444248"/>
              <a:gd name="connsiteY199" fmla="*/ 1077810 h 2018589"/>
              <a:gd name="connsiteX200" fmla="*/ 1236208 w 1444248"/>
              <a:gd name="connsiteY200" fmla="*/ 1078763 h 2018589"/>
              <a:gd name="connsiteX201" fmla="*/ 1308122 w 1444248"/>
              <a:gd name="connsiteY201" fmla="*/ 1084001 h 2018589"/>
              <a:gd name="connsiteX202" fmla="*/ 1363843 w 1444248"/>
              <a:gd name="connsiteY202" fmla="*/ 1086383 h 2018589"/>
              <a:gd name="connsiteX203" fmla="*/ 1396228 w 1444248"/>
              <a:gd name="connsiteY203" fmla="*/ 1123054 h 2018589"/>
              <a:gd name="connsiteX0" fmla="*/ 1430500 w 1439467"/>
              <a:gd name="connsiteY0" fmla="*/ 970177 h 2018589"/>
              <a:gd name="connsiteX1" fmla="*/ 1421451 w 1439467"/>
              <a:gd name="connsiteY1" fmla="*/ 956842 h 2018589"/>
              <a:gd name="connsiteX2" fmla="*/ 1403830 w 1439467"/>
              <a:gd name="connsiteY2" fmla="*/ 888262 h 2018589"/>
              <a:gd name="connsiteX3" fmla="*/ 1370016 w 1439467"/>
              <a:gd name="connsiteY3" fmla="*/ 820159 h 2018589"/>
              <a:gd name="connsiteX4" fmla="*/ 1363348 w 1439467"/>
              <a:gd name="connsiteY4" fmla="*/ 787774 h 2018589"/>
              <a:gd name="connsiteX5" fmla="*/ 1361920 w 1439467"/>
              <a:gd name="connsiteY5" fmla="*/ 715384 h 2018589"/>
              <a:gd name="connsiteX6" fmla="*/ 1368111 w 1439467"/>
              <a:gd name="connsiteY6" fmla="*/ 659662 h 2018589"/>
              <a:gd name="connsiteX7" fmla="*/ 1356681 w 1439467"/>
              <a:gd name="connsiteY7" fmla="*/ 612990 h 2018589"/>
              <a:gd name="connsiteX8" fmla="*/ 1353823 w 1439467"/>
              <a:gd name="connsiteY8" fmla="*/ 563936 h 2018589"/>
              <a:gd name="connsiteX9" fmla="*/ 1369540 w 1439467"/>
              <a:gd name="connsiteY9" fmla="*/ 424871 h 2018589"/>
              <a:gd name="connsiteX10" fmla="*/ 1357157 w 1439467"/>
              <a:gd name="connsiteY10" fmla="*/ 342956 h 2018589"/>
              <a:gd name="connsiteX11" fmla="*/ 1352871 w 1439467"/>
              <a:gd name="connsiteY11" fmla="*/ 255326 h 2018589"/>
              <a:gd name="connsiteX12" fmla="*/ 1285244 w 1439467"/>
              <a:gd name="connsiteY12" fmla="*/ 191508 h 2018589"/>
              <a:gd name="connsiteX13" fmla="*/ 1250001 w 1439467"/>
              <a:gd name="connsiteY13" fmla="*/ 176268 h 2018589"/>
              <a:gd name="connsiteX14" fmla="*/ 1225712 w 1439467"/>
              <a:gd name="connsiteY14" fmla="*/ 161505 h 2018589"/>
              <a:gd name="connsiteX15" fmla="*/ 1183326 w 1439467"/>
              <a:gd name="connsiteY15" fmla="*/ 127215 h 2018589"/>
              <a:gd name="connsiteX16" fmla="*/ 1171896 w 1439467"/>
              <a:gd name="connsiteY16" fmla="*/ 111022 h 2018589"/>
              <a:gd name="connsiteX17" fmla="*/ 1119985 w 1439467"/>
              <a:gd name="connsiteY17" fmla="*/ 91020 h 2018589"/>
              <a:gd name="connsiteX18" fmla="*/ 1009018 w 1439467"/>
              <a:gd name="connsiteY18" fmla="*/ 52920 h 2018589"/>
              <a:gd name="connsiteX19" fmla="*/ 946153 w 1439467"/>
              <a:gd name="connsiteY19" fmla="*/ 31965 h 2018589"/>
              <a:gd name="connsiteX20" fmla="*/ 885193 w 1439467"/>
              <a:gd name="connsiteY20" fmla="*/ 26726 h 2018589"/>
              <a:gd name="connsiteX21" fmla="*/ 810898 w 1439467"/>
              <a:gd name="connsiteY21" fmla="*/ 17677 h 2018589"/>
              <a:gd name="connsiteX22" fmla="*/ 706123 w 1439467"/>
              <a:gd name="connsiteY22" fmla="*/ 56 h 2018589"/>
              <a:gd name="connsiteX23" fmla="*/ 612778 w 1439467"/>
              <a:gd name="connsiteY23" fmla="*/ 11010 h 2018589"/>
              <a:gd name="connsiteX24" fmla="*/ 402752 w 1439467"/>
              <a:gd name="connsiteY24" fmla="*/ 83876 h 2018589"/>
              <a:gd name="connsiteX25" fmla="*/ 304644 w 1439467"/>
              <a:gd name="connsiteY25" fmla="*/ 158171 h 2018589"/>
              <a:gd name="connsiteX26" fmla="*/ 242256 w 1439467"/>
              <a:gd name="connsiteY26" fmla="*/ 228180 h 2018589"/>
              <a:gd name="connsiteX27" fmla="*/ 189392 w 1439467"/>
              <a:gd name="connsiteY27" fmla="*/ 292474 h 2018589"/>
              <a:gd name="connsiteX28" fmla="*/ 147006 w 1439467"/>
              <a:gd name="connsiteY28" fmla="*/ 380580 h 2018589"/>
              <a:gd name="connsiteX29" fmla="*/ 110334 w 1439467"/>
              <a:gd name="connsiteY29" fmla="*/ 577271 h 2018589"/>
              <a:gd name="connsiteX30" fmla="*/ 119383 w 1439467"/>
              <a:gd name="connsiteY30" fmla="*/ 680617 h 2018589"/>
              <a:gd name="connsiteX31" fmla="*/ 176057 w 1439467"/>
              <a:gd name="connsiteY31" fmla="*/ 825874 h 2018589"/>
              <a:gd name="connsiteX32" fmla="*/ 218919 w 1439467"/>
              <a:gd name="connsiteY32" fmla="*/ 892072 h 2018589"/>
              <a:gd name="connsiteX33" fmla="*/ 241780 w 1439467"/>
              <a:gd name="connsiteY33" fmla="*/ 921600 h 2018589"/>
              <a:gd name="connsiteX34" fmla="*/ 293214 w 1439467"/>
              <a:gd name="connsiteY34" fmla="*/ 1016374 h 2018589"/>
              <a:gd name="connsiteX35" fmla="*/ 317503 w 1439467"/>
              <a:gd name="connsiteY35" fmla="*/ 1153058 h 2018589"/>
              <a:gd name="connsiteX36" fmla="*/ 309407 w 1439467"/>
              <a:gd name="connsiteY36" fmla="*/ 1322603 h 2018589"/>
              <a:gd name="connsiteX37" fmla="*/ 275117 w 1439467"/>
              <a:gd name="connsiteY37" fmla="*/ 1397850 h 2018589"/>
              <a:gd name="connsiteX38" fmla="*/ 246066 w 1439467"/>
              <a:gd name="connsiteY38" fmla="*/ 1431664 h 2018589"/>
              <a:gd name="connsiteX39" fmla="*/ 5482 w 1439467"/>
              <a:gd name="connsiteY39" fmla="*/ 1611103 h 2018589"/>
              <a:gd name="connsiteX40" fmla="*/ 2918 w 1439467"/>
              <a:gd name="connsiteY40" fmla="*/ 1716303 h 2018589"/>
              <a:gd name="connsiteX41" fmla="*/ 319408 w 1439467"/>
              <a:gd name="connsiteY41" fmla="*/ 1465954 h 2018589"/>
              <a:gd name="connsiteX42" fmla="*/ 324171 w 1439467"/>
              <a:gd name="connsiteY42" fmla="*/ 1462620 h 2018589"/>
              <a:gd name="connsiteX43" fmla="*/ 388465 w 1439467"/>
              <a:gd name="connsiteY43" fmla="*/ 1330699 h 2018589"/>
              <a:gd name="connsiteX44" fmla="*/ 411325 w 1439467"/>
              <a:gd name="connsiteY44" fmla="*/ 1234020 h 2018589"/>
              <a:gd name="connsiteX45" fmla="*/ 434661 w 1439467"/>
              <a:gd name="connsiteY45" fmla="*/ 1156391 h 2018589"/>
              <a:gd name="connsiteX46" fmla="*/ 478476 w 1439467"/>
              <a:gd name="connsiteY46" fmla="*/ 1052569 h 2018589"/>
              <a:gd name="connsiteX47" fmla="*/ 470380 w 1439467"/>
              <a:gd name="connsiteY47" fmla="*/ 962081 h 2018589"/>
              <a:gd name="connsiteX48" fmla="*/ 473237 w 1439467"/>
              <a:gd name="connsiteY48" fmla="*/ 770152 h 2018589"/>
              <a:gd name="connsiteX49" fmla="*/ 483715 w 1439467"/>
              <a:gd name="connsiteY49" fmla="*/ 738720 h 2018589"/>
              <a:gd name="connsiteX50" fmla="*/ 542770 w 1439467"/>
              <a:gd name="connsiteY50" fmla="*/ 699191 h 2018589"/>
              <a:gd name="connsiteX51" fmla="*/ 616588 w 1439467"/>
              <a:gd name="connsiteY51" fmla="*/ 681570 h 2018589"/>
              <a:gd name="connsiteX52" fmla="*/ 754225 w 1439467"/>
              <a:gd name="connsiteY52" fmla="*/ 742054 h 2018589"/>
              <a:gd name="connsiteX53" fmla="*/ 839950 w 1439467"/>
              <a:gd name="connsiteY53" fmla="*/ 908265 h 2018589"/>
              <a:gd name="connsiteX54" fmla="*/ 832806 w 1439467"/>
              <a:gd name="connsiteY54" fmla="*/ 918742 h 2018589"/>
              <a:gd name="connsiteX55" fmla="*/ 735175 w 1439467"/>
              <a:gd name="connsiteY55" fmla="*/ 921600 h 2018589"/>
              <a:gd name="connsiteX56" fmla="*/ 656117 w 1439467"/>
              <a:gd name="connsiteY56" fmla="*/ 932554 h 2018589"/>
              <a:gd name="connsiteX57" fmla="*/ 685645 w 1439467"/>
              <a:gd name="connsiteY57" fmla="*/ 946841 h 2018589"/>
              <a:gd name="connsiteX58" fmla="*/ 1047118 w 1439467"/>
              <a:gd name="connsiteY58" fmla="*/ 946841 h 2018589"/>
              <a:gd name="connsiteX59" fmla="*/ 1069026 w 1439467"/>
              <a:gd name="connsiteY59" fmla="*/ 949222 h 2018589"/>
              <a:gd name="connsiteX60" fmla="*/ 1053786 w 1439467"/>
              <a:gd name="connsiteY60" fmla="*/ 1015421 h 2018589"/>
              <a:gd name="connsiteX61" fmla="*/ 1040451 w 1439467"/>
              <a:gd name="connsiteY61" fmla="*/ 1156867 h 2018589"/>
              <a:gd name="connsiteX62" fmla="*/ 1024259 w 1439467"/>
              <a:gd name="connsiteY62" fmla="*/ 1170679 h 2018589"/>
              <a:gd name="connsiteX63" fmla="*/ 979967 w 1439467"/>
              <a:gd name="connsiteY63" fmla="*/ 1173536 h 2018589"/>
              <a:gd name="connsiteX64" fmla="*/ 934247 w 1439467"/>
              <a:gd name="connsiteY64" fmla="*/ 1188776 h 2018589"/>
              <a:gd name="connsiteX65" fmla="*/ 790896 w 1439467"/>
              <a:gd name="connsiteY65" fmla="*/ 1164011 h 2018589"/>
              <a:gd name="connsiteX66" fmla="*/ 720887 w 1439467"/>
              <a:gd name="connsiteY66" fmla="*/ 1152105 h 2018589"/>
              <a:gd name="connsiteX67" fmla="*/ 662308 w 1439467"/>
              <a:gd name="connsiteY67" fmla="*/ 1140675 h 2018589"/>
              <a:gd name="connsiteX68" fmla="*/ 744223 w 1439467"/>
              <a:gd name="connsiteY68" fmla="*/ 1182109 h 2018589"/>
              <a:gd name="connsiteX69" fmla="*/ 928532 w 1439467"/>
              <a:gd name="connsiteY69" fmla="*/ 1240211 h 2018589"/>
              <a:gd name="connsiteX70" fmla="*/ 949487 w 1439467"/>
              <a:gd name="connsiteY70" fmla="*/ 1253070 h 2018589"/>
              <a:gd name="connsiteX71" fmla="*/ 986635 w 1439467"/>
              <a:gd name="connsiteY71" fmla="*/ 1286408 h 2018589"/>
              <a:gd name="connsiteX72" fmla="*/ 1099030 w 1439467"/>
              <a:gd name="connsiteY72" fmla="*/ 1374990 h 2018589"/>
              <a:gd name="connsiteX73" fmla="*/ 980920 w 1439467"/>
              <a:gd name="connsiteY73" fmla="*/ 1376895 h 2018589"/>
              <a:gd name="connsiteX74" fmla="*/ 891861 w 1439467"/>
              <a:gd name="connsiteY74" fmla="*/ 1400708 h 2018589"/>
              <a:gd name="connsiteX75" fmla="*/ 863762 w 1439467"/>
              <a:gd name="connsiteY75" fmla="*/ 1481194 h 2018589"/>
              <a:gd name="connsiteX76" fmla="*/ 841378 w 1439467"/>
              <a:gd name="connsiteY76" fmla="*/ 1585969 h 2018589"/>
              <a:gd name="connsiteX77" fmla="*/ 835187 w 1439467"/>
              <a:gd name="connsiteY77" fmla="*/ 1707889 h 2018589"/>
              <a:gd name="connsiteX78" fmla="*/ 929485 w 1439467"/>
              <a:gd name="connsiteY78" fmla="*/ 1961730 h 2018589"/>
              <a:gd name="connsiteX79" fmla="*/ 960441 w 1439467"/>
              <a:gd name="connsiteY79" fmla="*/ 2007927 h 2018589"/>
              <a:gd name="connsiteX80" fmla="*/ 978062 w 1439467"/>
              <a:gd name="connsiteY80" fmla="*/ 2005545 h 2018589"/>
              <a:gd name="connsiteX81" fmla="*/ 947582 w 1439467"/>
              <a:gd name="connsiteY81" fmla="*/ 1863623 h 2018589"/>
              <a:gd name="connsiteX82" fmla="*/ 912816 w 1439467"/>
              <a:gd name="connsiteY82" fmla="*/ 1739321 h 2018589"/>
              <a:gd name="connsiteX83" fmla="*/ 915673 w 1439467"/>
              <a:gd name="connsiteY83" fmla="*/ 1626450 h 2018589"/>
              <a:gd name="connsiteX84" fmla="*/ 930437 w 1439467"/>
              <a:gd name="connsiteY84" fmla="*/ 1547869 h 2018589"/>
              <a:gd name="connsiteX85" fmla="*/ 937581 w 1439467"/>
              <a:gd name="connsiteY85" fmla="*/ 1509293 h 2018589"/>
              <a:gd name="connsiteX86" fmla="*/ 946630 w 1439467"/>
              <a:gd name="connsiteY86" fmla="*/ 1485956 h 2018589"/>
              <a:gd name="connsiteX87" fmla="*/ 970442 w 1439467"/>
              <a:gd name="connsiteY87" fmla="*/ 1463096 h 2018589"/>
              <a:gd name="connsiteX88" fmla="*/ 1110460 w 1439467"/>
              <a:gd name="connsiteY88" fmla="*/ 1449761 h 2018589"/>
              <a:gd name="connsiteX89" fmla="*/ 1241428 w 1439467"/>
              <a:gd name="connsiteY89" fmla="*/ 1462144 h 2018589"/>
              <a:gd name="connsiteX90" fmla="*/ 1299531 w 1439467"/>
              <a:gd name="connsiteY90" fmla="*/ 1442141 h 2018589"/>
              <a:gd name="connsiteX91" fmla="*/ 1319057 w 1439467"/>
              <a:gd name="connsiteY91" fmla="*/ 1404994 h 2018589"/>
              <a:gd name="connsiteX92" fmla="*/ 1411926 w 1439467"/>
              <a:gd name="connsiteY92" fmla="*/ 1216399 h 2018589"/>
              <a:gd name="connsiteX93" fmla="*/ 1436215 w 1439467"/>
              <a:gd name="connsiteY93" fmla="*/ 1015897 h 2018589"/>
              <a:gd name="connsiteX94" fmla="*/ 1428119 w 1439467"/>
              <a:gd name="connsiteY94" fmla="*/ 975416 h 2018589"/>
              <a:gd name="connsiteX95" fmla="*/ 1430500 w 1439467"/>
              <a:gd name="connsiteY95" fmla="*/ 970177 h 2018589"/>
              <a:gd name="connsiteX96" fmla="*/ 508956 w 1439467"/>
              <a:gd name="connsiteY96" fmla="*/ 447255 h 2018589"/>
              <a:gd name="connsiteX97" fmla="*/ 546103 w 1439467"/>
              <a:gd name="connsiteY97" fmla="*/ 449160 h 2018589"/>
              <a:gd name="connsiteX98" fmla="*/ 440376 w 1439467"/>
              <a:gd name="connsiteY98" fmla="*/ 509167 h 2018589"/>
              <a:gd name="connsiteX99" fmla="*/ 364652 w 1439467"/>
              <a:gd name="connsiteY99" fmla="*/ 512025 h 2018589"/>
              <a:gd name="connsiteX100" fmla="*/ 400847 w 1439467"/>
              <a:gd name="connsiteY100" fmla="*/ 423442 h 2018589"/>
              <a:gd name="connsiteX101" fmla="*/ 377035 w 1439467"/>
              <a:gd name="connsiteY101" fmla="*/ 436777 h 2018589"/>
              <a:gd name="connsiteX102" fmla="*/ 315122 w 1439467"/>
              <a:gd name="connsiteY102" fmla="*/ 490594 h 2018589"/>
              <a:gd name="connsiteX103" fmla="*/ 276546 w 1439467"/>
              <a:gd name="connsiteY103" fmla="*/ 516787 h 2018589"/>
              <a:gd name="connsiteX104" fmla="*/ 509908 w 1439467"/>
              <a:gd name="connsiteY104" fmla="*/ 316762 h 2018589"/>
              <a:gd name="connsiteX105" fmla="*/ 512766 w 1439467"/>
              <a:gd name="connsiteY105" fmla="*/ 319620 h 2018589"/>
              <a:gd name="connsiteX106" fmla="*/ 481810 w 1439467"/>
              <a:gd name="connsiteY106" fmla="*/ 363911 h 2018589"/>
              <a:gd name="connsiteX107" fmla="*/ 478476 w 1439467"/>
              <a:gd name="connsiteY107" fmla="*/ 372484 h 2018589"/>
              <a:gd name="connsiteX108" fmla="*/ 487525 w 1439467"/>
              <a:gd name="connsiteY108" fmla="*/ 373912 h 2018589"/>
              <a:gd name="connsiteX109" fmla="*/ 554676 w 1439467"/>
              <a:gd name="connsiteY109" fmla="*/ 362482 h 2018589"/>
              <a:gd name="connsiteX110" fmla="*/ 567535 w 1439467"/>
              <a:gd name="connsiteY110" fmla="*/ 362006 h 2018589"/>
              <a:gd name="connsiteX111" fmla="*/ 508003 w 1439467"/>
              <a:gd name="connsiteY111" fmla="*/ 416775 h 2018589"/>
              <a:gd name="connsiteX112" fmla="*/ 508003 w 1439467"/>
              <a:gd name="connsiteY112" fmla="*/ 416775 h 2018589"/>
              <a:gd name="connsiteX113" fmla="*/ 499907 w 1439467"/>
              <a:gd name="connsiteY113" fmla="*/ 432015 h 2018589"/>
              <a:gd name="connsiteX114" fmla="*/ 508956 w 1439467"/>
              <a:gd name="connsiteY114" fmla="*/ 447255 h 2018589"/>
              <a:gd name="connsiteX115" fmla="*/ 1070931 w 1439467"/>
              <a:gd name="connsiteY115" fmla="*/ 859211 h 2018589"/>
              <a:gd name="connsiteX116" fmla="*/ 1055215 w 1439467"/>
              <a:gd name="connsiteY116" fmla="*/ 861116 h 2018589"/>
              <a:gd name="connsiteX117" fmla="*/ 1062359 w 1439467"/>
              <a:gd name="connsiteY117" fmla="*/ 879214 h 2018589"/>
              <a:gd name="connsiteX118" fmla="*/ 1041880 w 1439467"/>
              <a:gd name="connsiteY118" fmla="*/ 906360 h 2018589"/>
              <a:gd name="connsiteX119" fmla="*/ 884241 w 1439467"/>
              <a:gd name="connsiteY119" fmla="*/ 907789 h 2018589"/>
              <a:gd name="connsiteX120" fmla="*/ 876145 w 1439467"/>
              <a:gd name="connsiteY120" fmla="*/ 895882 h 2018589"/>
              <a:gd name="connsiteX121" fmla="*/ 883765 w 1439467"/>
              <a:gd name="connsiteY121" fmla="*/ 835399 h 2018589"/>
              <a:gd name="connsiteX122" fmla="*/ 883765 w 1439467"/>
              <a:gd name="connsiteY122" fmla="*/ 835399 h 2018589"/>
              <a:gd name="connsiteX123" fmla="*/ 885193 w 1439467"/>
              <a:gd name="connsiteY123" fmla="*/ 827302 h 2018589"/>
              <a:gd name="connsiteX124" fmla="*/ 896147 w 1439467"/>
              <a:gd name="connsiteY124" fmla="*/ 730624 h 2018589"/>
              <a:gd name="connsiteX125" fmla="*/ 913292 w 1439467"/>
              <a:gd name="connsiteY125" fmla="*/ 665854 h 2018589"/>
              <a:gd name="connsiteX126" fmla="*/ 942820 w 1439467"/>
              <a:gd name="connsiteY126" fmla="*/ 645375 h 2018589"/>
              <a:gd name="connsiteX127" fmla="*/ 1133320 w 1439467"/>
              <a:gd name="connsiteY127" fmla="*/ 546315 h 2018589"/>
              <a:gd name="connsiteX128" fmla="*/ 1144273 w 1439467"/>
              <a:gd name="connsiteY128" fmla="*/ 545839 h 2018589"/>
              <a:gd name="connsiteX129" fmla="*/ 1140940 w 1439467"/>
              <a:gd name="connsiteY129" fmla="*/ 556792 h 2018589"/>
              <a:gd name="connsiteX130" fmla="*/ 1012828 w 1439467"/>
              <a:gd name="connsiteY130" fmla="*/ 718241 h 2018589"/>
              <a:gd name="connsiteX131" fmla="*/ 1017591 w 1439467"/>
              <a:gd name="connsiteY131" fmla="*/ 731100 h 2018589"/>
              <a:gd name="connsiteX132" fmla="*/ 1017591 w 1439467"/>
              <a:gd name="connsiteY132" fmla="*/ 731100 h 2018589"/>
              <a:gd name="connsiteX133" fmla="*/ 1093315 w 1439467"/>
              <a:gd name="connsiteY133" fmla="*/ 686809 h 2018589"/>
              <a:gd name="connsiteX134" fmla="*/ 1127128 w 1439467"/>
              <a:gd name="connsiteY134" fmla="*/ 666330 h 2018589"/>
              <a:gd name="connsiteX135" fmla="*/ 1132843 w 1439467"/>
              <a:gd name="connsiteY135" fmla="*/ 664425 h 2018589"/>
              <a:gd name="connsiteX136" fmla="*/ 1127128 w 1439467"/>
              <a:gd name="connsiteY136" fmla="*/ 666330 h 2018589"/>
              <a:gd name="connsiteX137" fmla="*/ 1161419 w 1439467"/>
              <a:gd name="connsiteY137" fmla="*/ 645851 h 2018589"/>
              <a:gd name="connsiteX138" fmla="*/ 1253811 w 1439467"/>
              <a:gd name="connsiteY138" fmla="*/ 589177 h 2018589"/>
              <a:gd name="connsiteX139" fmla="*/ 1268575 w 1439467"/>
              <a:gd name="connsiteY139" fmla="*/ 580129 h 2018589"/>
              <a:gd name="connsiteX140" fmla="*/ 1296673 w 1439467"/>
              <a:gd name="connsiteY140" fmla="*/ 590130 h 2018589"/>
              <a:gd name="connsiteX141" fmla="*/ 1308103 w 1439467"/>
              <a:gd name="connsiteY141" fmla="*/ 727766 h 2018589"/>
              <a:gd name="connsiteX142" fmla="*/ 1299055 w 1439467"/>
              <a:gd name="connsiteY142" fmla="*/ 768247 h 2018589"/>
              <a:gd name="connsiteX143" fmla="*/ 1299055 w 1439467"/>
              <a:gd name="connsiteY143" fmla="*/ 768247 h 2018589"/>
              <a:gd name="connsiteX144" fmla="*/ 1287148 w 1439467"/>
              <a:gd name="connsiteY144" fmla="*/ 850162 h 2018589"/>
              <a:gd name="connsiteX145" fmla="*/ 1273813 w 1439467"/>
              <a:gd name="connsiteY145" fmla="*/ 858735 h 2018589"/>
              <a:gd name="connsiteX146" fmla="*/ 1184755 w 1439467"/>
              <a:gd name="connsiteY146" fmla="*/ 858735 h 2018589"/>
              <a:gd name="connsiteX147" fmla="*/ 1070931 w 1439467"/>
              <a:gd name="connsiteY147" fmla="*/ 859211 h 2018589"/>
              <a:gd name="connsiteX148" fmla="*/ 1391447 w 1439467"/>
              <a:gd name="connsiteY148" fmla="*/ 1123054 h 2018589"/>
              <a:gd name="connsiteX149" fmla="*/ 1388590 w 1439467"/>
              <a:gd name="connsiteY149" fmla="*/ 1141151 h 2018589"/>
              <a:gd name="connsiteX150" fmla="*/ 1388590 w 1439467"/>
              <a:gd name="connsiteY150" fmla="*/ 1141151 h 2018589"/>
              <a:gd name="connsiteX151" fmla="*/ 1388113 w 1439467"/>
              <a:gd name="connsiteY151" fmla="*/ 1151153 h 2018589"/>
              <a:gd name="connsiteX152" fmla="*/ 1340488 w 1439467"/>
              <a:gd name="connsiteY152" fmla="*/ 1181633 h 2018589"/>
              <a:gd name="connsiteX153" fmla="*/ 1252382 w 1439467"/>
              <a:gd name="connsiteY153" fmla="*/ 1157820 h 2018589"/>
              <a:gd name="connsiteX154" fmla="*/ 1192375 w 1439467"/>
              <a:gd name="connsiteY154" fmla="*/ 1147342 h 2018589"/>
              <a:gd name="connsiteX155" fmla="*/ 1178087 w 1439467"/>
              <a:gd name="connsiteY155" fmla="*/ 1150676 h 2018589"/>
              <a:gd name="connsiteX156" fmla="*/ 1194756 w 1439467"/>
              <a:gd name="connsiteY156" fmla="*/ 1163535 h 2018589"/>
              <a:gd name="connsiteX157" fmla="*/ 1194756 w 1439467"/>
              <a:gd name="connsiteY157" fmla="*/ 1163535 h 2018589"/>
              <a:gd name="connsiteX158" fmla="*/ 1267146 w 1439467"/>
              <a:gd name="connsiteY158" fmla="*/ 1190205 h 2018589"/>
              <a:gd name="connsiteX159" fmla="*/ 1267146 w 1439467"/>
              <a:gd name="connsiteY159" fmla="*/ 1190205 h 2018589"/>
              <a:gd name="connsiteX160" fmla="*/ 1287148 w 1439467"/>
              <a:gd name="connsiteY160" fmla="*/ 1197349 h 2018589"/>
              <a:gd name="connsiteX161" fmla="*/ 1287148 w 1439467"/>
              <a:gd name="connsiteY161" fmla="*/ 1197349 h 2018589"/>
              <a:gd name="connsiteX162" fmla="*/ 1360491 w 1439467"/>
              <a:gd name="connsiteY162" fmla="*/ 1223543 h 2018589"/>
              <a:gd name="connsiteX163" fmla="*/ 1366206 w 1439467"/>
              <a:gd name="connsiteY163" fmla="*/ 1237354 h 2018589"/>
              <a:gd name="connsiteX164" fmla="*/ 1342870 w 1439467"/>
              <a:gd name="connsiteY164" fmla="*/ 1279740 h 2018589"/>
              <a:gd name="connsiteX165" fmla="*/ 1342870 w 1439467"/>
              <a:gd name="connsiteY165" fmla="*/ 1279740 h 2018589"/>
              <a:gd name="connsiteX166" fmla="*/ 1331916 w 1439467"/>
              <a:gd name="connsiteY166" fmla="*/ 1300219 h 2018589"/>
              <a:gd name="connsiteX167" fmla="*/ 1331916 w 1439467"/>
              <a:gd name="connsiteY167" fmla="*/ 1300219 h 2018589"/>
              <a:gd name="connsiteX168" fmla="*/ 1289053 w 1439467"/>
              <a:gd name="connsiteY168" fmla="*/ 1381181 h 2018589"/>
              <a:gd name="connsiteX169" fmla="*/ 1234761 w 1439467"/>
              <a:gd name="connsiteY169" fmla="*/ 1392611 h 2018589"/>
              <a:gd name="connsiteX170" fmla="*/ 1134748 w 1439467"/>
              <a:gd name="connsiteY170" fmla="*/ 1327841 h 2018589"/>
              <a:gd name="connsiteX171" fmla="*/ 1134748 w 1439467"/>
              <a:gd name="connsiteY171" fmla="*/ 1327841 h 2018589"/>
              <a:gd name="connsiteX172" fmla="*/ 1025687 w 1439467"/>
              <a:gd name="connsiteY172" fmla="*/ 1256404 h 2018589"/>
              <a:gd name="connsiteX173" fmla="*/ 1009495 w 1439467"/>
              <a:gd name="connsiteY173" fmla="*/ 1224971 h 2018589"/>
              <a:gd name="connsiteX174" fmla="*/ 1016638 w 1439467"/>
              <a:gd name="connsiteY174" fmla="*/ 1219733 h 2018589"/>
              <a:gd name="connsiteX175" fmla="*/ 1059977 w 1439467"/>
              <a:gd name="connsiteY175" fmla="*/ 1222590 h 2018589"/>
              <a:gd name="connsiteX176" fmla="*/ 1081885 w 1439467"/>
              <a:gd name="connsiteY176" fmla="*/ 1202588 h 2018589"/>
              <a:gd name="connsiteX177" fmla="*/ 1084742 w 1439467"/>
              <a:gd name="connsiteY177" fmla="*/ 1186871 h 2018589"/>
              <a:gd name="connsiteX178" fmla="*/ 1084742 w 1439467"/>
              <a:gd name="connsiteY178" fmla="*/ 1186871 h 2018589"/>
              <a:gd name="connsiteX179" fmla="*/ 1085695 w 1439467"/>
              <a:gd name="connsiteY179" fmla="*/ 1173060 h 2018589"/>
              <a:gd name="connsiteX180" fmla="*/ 1087123 w 1439467"/>
              <a:gd name="connsiteY180" fmla="*/ 1164964 h 2018589"/>
              <a:gd name="connsiteX181" fmla="*/ 1087123 w 1439467"/>
              <a:gd name="connsiteY181" fmla="*/ 1164964 h 2018589"/>
              <a:gd name="connsiteX182" fmla="*/ 1090457 w 1439467"/>
              <a:gd name="connsiteY182" fmla="*/ 1133531 h 2018589"/>
              <a:gd name="connsiteX183" fmla="*/ 1090457 w 1439467"/>
              <a:gd name="connsiteY183" fmla="*/ 1133531 h 2018589"/>
              <a:gd name="connsiteX184" fmla="*/ 1110460 w 1439467"/>
              <a:gd name="connsiteY184" fmla="*/ 955890 h 2018589"/>
              <a:gd name="connsiteX185" fmla="*/ 1113793 w 1439467"/>
              <a:gd name="connsiteY185" fmla="*/ 937792 h 2018589"/>
              <a:gd name="connsiteX186" fmla="*/ 1144750 w 1439467"/>
              <a:gd name="connsiteY186" fmla="*/ 912075 h 2018589"/>
              <a:gd name="connsiteX187" fmla="*/ 1308103 w 1439467"/>
              <a:gd name="connsiteY187" fmla="*/ 902550 h 2018589"/>
              <a:gd name="connsiteX188" fmla="*/ 1340965 w 1439467"/>
              <a:gd name="connsiteY188" fmla="*/ 907789 h 2018589"/>
              <a:gd name="connsiteX189" fmla="*/ 1367159 w 1439467"/>
              <a:gd name="connsiteY189" fmla="*/ 938745 h 2018589"/>
              <a:gd name="connsiteX190" fmla="*/ 1388113 w 1439467"/>
              <a:gd name="connsiteY190" fmla="*/ 1045901 h 2018589"/>
              <a:gd name="connsiteX191" fmla="*/ 1376684 w 1439467"/>
              <a:gd name="connsiteY191" fmla="*/ 1059236 h 2018589"/>
              <a:gd name="connsiteX192" fmla="*/ 1305722 w 1439467"/>
              <a:gd name="connsiteY192" fmla="*/ 1058760 h 2018589"/>
              <a:gd name="connsiteX193" fmla="*/ 1305722 w 1439467"/>
              <a:gd name="connsiteY193" fmla="*/ 1058760 h 2018589"/>
              <a:gd name="connsiteX194" fmla="*/ 1286196 w 1439467"/>
              <a:gd name="connsiteY194" fmla="*/ 1058760 h 2018589"/>
              <a:gd name="connsiteX195" fmla="*/ 1286196 w 1439467"/>
              <a:gd name="connsiteY195" fmla="*/ 1058760 h 2018589"/>
              <a:gd name="connsiteX196" fmla="*/ 1198566 w 1439467"/>
              <a:gd name="connsiteY196" fmla="*/ 1059236 h 2018589"/>
              <a:gd name="connsiteX197" fmla="*/ 1185707 w 1439467"/>
              <a:gd name="connsiteY197" fmla="*/ 1066380 h 2018589"/>
              <a:gd name="connsiteX198" fmla="*/ 1197137 w 1439467"/>
              <a:gd name="connsiteY198" fmla="*/ 1074476 h 2018589"/>
              <a:gd name="connsiteX199" fmla="*/ 1227617 w 1439467"/>
              <a:gd name="connsiteY199" fmla="*/ 1077810 h 2018589"/>
              <a:gd name="connsiteX200" fmla="*/ 1231427 w 1439467"/>
              <a:gd name="connsiteY200" fmla="*/ 1078763 h 2018589"/>
              <a:gd name="connsiteX201" fmla="*/ 1303341 w 1439467"/>
              <a:gd name="connsiteY201" fmla="*/ 1084001 h 2018589"/>
              <a:gd name="connsiteX202" fmla="*/ 1359062 w 1439467"/>
              <a:gd name="connsiteY202" fmla="*/ 1086383 h 2018589"/>
              <a:gd name="connsiteX203" fmla="*/ 1391447 w 1439467"/>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1827"/>
              <a:gd name="connsiteX1" fmla="*/ 1423918 w 1441934"/>
              <a:gd name="connsiteY1" fmla="*/ 956842 h 2011827"/>
              <a:gd name="connsiteX2" fmla="*/ 1406297 w 1441934"/>
              <a:gd name="connsiteY2" fmla="*/ 888262 h 2011827"/>
              <a:gd name="connsiteX3" fmla="*/ 1372483 w 1441934"/>
              <a:gd name="connsiteY3" fmla="*/ 820159 h 2011827"/>
              <a:gd name="connsiteX4" fmla="*/ 1365815 w 1441934"/>
              <a:gd name="connsiteY4" fmla="*/ 787774 h 2011827"/>
              <a:gd name="connsiteX5" fmla="*/ 1364387 w 1441934"/>
              <a:gd name="connsiteY5" fmla="*/ 715384 h 2011827"/>
              <a:gd name="connsiteX6" fmla="*/ 1370578 w 1441934"/>
              <a:gd name="connsiteY6" fmla="*/ 659662 h 2011827"/>
              <a:gd name="connsiteX7" fmla="*/ 1359148 w 1441934"/>
              <a:gd name="connsiteY7" fmla="*/ 612990 h 2011827"/>
              <a:gd name="connsiteX8" fmla="*/ 1356290 w 1441934"/>
              <a:gd name="connsiteY8" fmla="*/ 563936 h 2011827"/>
              <a:gd name="connsiteX9" fmla="*/ 1372007 w 1441934"/>
              <a:gd name="connsiteY9" fmla="*/ 424871 h 2011827"/>
              <a:gd name="connsiteX10" fmla="*/ 1359624 w 1441934"/>
              <a:gd name="connsiteY10" fmla="*/ 342956 h 2011827"/>
              <a:gd name="connsiteX11" fmla="*/ 1355338 w 1441934"/>
              <a:gd name="connsiteY11" fmla="*/ 255326 h 2011827"/>
              <a:gd name="connsiteX12" fmla="*/ 1287711 w 1441934"/>
              <a:gd name="connsiteY12" fmla="*/ 191508 h 2011827"/>
              <a:gd name="connsiteX13" fmla="*/ 1252468 w 1441934"/>
              <a:gd name="connsiteY13" fmla="*/ 176268 h 2011827"/>
              <a:gd name="connsiteX14" fmla="*/ 1228179 w 1441934"/>
              <a:gd name="connsiteY14" fmla="*/ 161505 h 2011827"/>
              <a:gd name="connsiteX15" fmla="*/ 1185793 w 1441934"/>
              <a:gd name="connsiteY15" fmla="*/ 127215 h 2011827"/>
              <a:gd name="connsiteX16" fmla="*/ 1174363 w 1441934"/>
              <a:gd name="connsiteY16" fmla="*/ 111022 h 2011827"/>
              <a:gd name="connsiteX17" fmla="*/ 1122452 w 1441934"/>
              <a:gd name="connsiteY17" fmla="*/ 91020 h 2011827"/>
              <a:gd name="connsiteX18" fmla="*/ 1011485 w 1441934"/>
              <a:gd name="connsiteY18" fmla="*/ 52920 h 2011827"/>
              <a:gd name="connsiteX19" fmla="*/ 948620 w 1441934"/>
              <a:gd name="connsiteY19" fmla="*/ 31965 h 2011827"/>
              <a:gd name="connsiteX20" fmla="*/ 887660 w 1441934"/>
              <a:gd name="connsiteY20" fmla="*/ 26726 h 2011827"/>
              <a:gd name="connsiteX21" fmla="*/ 813365 w 1441934"/>
              <a:gd name="connsiteY21" fmla="*/ 17677 h 2011827"/>
              <a:gd name="connsiteX22" fmla="*/ 708590 w 1441934"/>
              <a:gd name="connsiteY22" fmla="*/ 56 h 2011827"/>
              <a:gd name="connsiteX23" fmla="*/ 615245 w 1441934"/>
              <a:gd name="connsiteY23" fmla="*/ 11010 h 2011827"/>
              <a:gd name="connsiteX24" fmla="*/ 405219 w 1441934"/>
              <a:gd name="connsiteY24" fmla="*/ 83876 h 2011827"/>
              <a:gd name="connsiteX25" fmla="*/ 307111 w 1441934"/>
              <a:gd name="connsiteY25" fmla="*/ 158171 h 2011827"/>
              <a:gd name="connsiteX26" fmla="*/ 244723 w 1441934"/>
              <a:gd name="connsiteY26" fmla="*/ 228180 h 2011827"/>
              <a:gd name="connsiteX27" fmla="*/ 191859 w 1441934"/>
              <a:gd name="connsiteY27" fmla="*/ 292474 h 2011827"/>
              <a:gd name="connsiteX28" fmla="*/ 149473 w 1441934"/>
              <a:gd name="connsiteY28" fmla="*/ 380580 h 2011827"/>
              <a:gd name="connsiteX29" fmla="*/ 112801 w 1441934"/>
              <a:gd name="connsiteY29" fmla="*/ 577271 h 2011827"/>
              <a:gd name="connsiteX30" fmla="*/ 121850 w 1441934"/>
              <a:gd name="connsiteY30" fmla="*/ 680617 h 2011827"/>
              <a:gd name="connsiteX31" fmla="*/ 178524 w 1441934"/>
              <a:gd name="connsiteY31" fmla="*/ 825874 h 2011827"/>
              <a:gd name="connsiteX32" fmla="*/ 221386 w 1441934"/>
              <a:gd name="connsiteY32" fmla="*/ 892072 h 2011827"/>
              <a:gd name="connsiteX33" fmla="*/ 244247 w 1441934"/>
              <a:gd name="connsiteY33" fmla="*/ 921600 h 2011827"/>
              <a:gd name="connsiteX34" fmla="*/ 295681 w 1441934"/>
              <a:gd name="connsiteY34" fmla="*/ 1016374 h 2011827"/>
              <a:gd name="connsiteX35" fmla="*/ 319970 w 1441934"/>
              <a:gd name="connsiteY35" fmla="*/ 1153058 h 2011827"/>
              <a:gd name="connsiteX36" fmla="*/ 311874 w 1441934"/>
              <a:gd name="connsiteY36" fmla="*/ 1322603 h 2011827"/>
              <a:gd name="connsiteX37" fmla="*/ 277584 w 1441934"/>
              <a:gd name="connsiteY37" fmla="*/ 1397850 h 2011827"/>
              <a:gd name="connsiteX38" fmla="*/ 248533 w 1441934"/>
              <a:gd name="connsiteY38" fmla="*/ 1431664 h 2011827"/>
              <a:gd name="connsiteX39" fmla="*/ 7949 w 1441934"/>
              <a:gd name="connsiteY39" fmla="*/ 1611103 h 2011827"/>
              <a:gd name="connsiteX40" fmla="*/ 1635 w 1441934"/>
              <a:gd name="connsiteY40" fmla="*/ 1697549 h 2011827"/>
              <a:gd name="connsiteX41" fmla="*/ 321875 w 1441934"/>
              <a:gd name="connsiteY41" fmla="*/ 1465954 h 2011827"/>
              <a:gd name="connsiteX42" fmla="*/ 326638 w 1441934"/>
              <a:gd name="connsiteY42" fmla="*/ 1462620 h 2011827"/>
              <a:gd name="connsiteX43" fmla="*/ 390932 w 1441934"/>
              <a:gd name="connsiteY43" fmla="*/ 1330699 h 2011827"/>
              <a:gd name="connsiteX44" fmla="*/ 413792 w 1441934"/>
              <a:gd name="connsiteY44" fmla="*/ 1234020 h 2011827"/>
              <a:gd name="connsiteX45" fmla="*/ 437128 w 1441934"/>
              <a:gd name="connsiteY45" fmla="*/ 1156391 h 2011827"/>
              <a:gd name="connsiteX46" fmla="*/ 480943 w 1441934"/>
              <a:gd name="connsiteY46" fmla="*/ 1052569 h 2011827"/>
              <a:gd name="connsiteX47" fmla="*/ 472847 w 1441934"/>
              <a:gd name="connsiteY47" fmla="*/ 962081 h 2011827"/>
              <a:gd name="connsiteX48" fmla="*/ 475704 w 1441934"/>
              <a:gd name="connsiteY48" fmla="*/ 770152 h 2011827"/>
              <a:gd name="connsiteX49" fmla="*/ 486182 w 1441934"/>
              <a:gd name="connsiteY49" fmla="*/ 738720 h 2011827"/>
              <a:gd name="connsiteX50" fmla="*/ 545237 w 1441934"/>
              <a:gd name="connsiteY50" fmla="*/ 699191 h 2011827"/>
              <a:gd name="connsiteX51" fmla="*/ 619055 w 1441934"/>
              <a:gd name="connsiteY51" fmla="*/ 681570 h 2011827"/>
              <a:gd name="connsiteX52" fmla="*/ 756692 w 1441934"/>
              <a:gd name="connsiteY52" fmla="*/ 742054 h 2011827"/>
              <a:gd name="connsiteX53" fmla="*/ 842417 w 1441934"/>
              <a:gd name="connsiteY53" fmla="*/ 908265 h 2011827"/>
              <a:gd name="connsiteX54" fmla="*/ 835273 w 1441934"/>
              <a:gd name="connsiteY54" fmla="*/ 918742 h 2011827"/>
              <a:gd name="connsiteX55" fmla="*/ 737642 w 1441934"/>
              <a:gd name="connsiteY55" fmla="*/ 921600 h 2011827"/>
              <a:gd name="connsiteX56" fmla="*/ 658584 w 1441934"/>
              <a:gd name="connsiteY56" fmla="*/ 932554 h 2011827"/>
              <a:gd name="connsiteX57" fmla="*/ 688112 w 1441934"/>
              <a:gd name="connsiteY57" fmla="*/ 946841 h 2011827"/>
              <a:gd name="connsiteX58" fmla="*/ 1049585 w 1441934"/>
              <a:gd name="connsiteY58" fmla="*/ 946841 h 2011827"/>
              <a:gd name="connsiteX59" fmla="*/ 1071493 w 1441934"/>
              <a:gd name="connsiteY59" fmla="*/ 949222 h 2011827"/>
              <a:gd name="connsiteX60" fmla="*/ 1056253 w 1441934"/>
              <a:gd name="connsiteY60" fmla="*/ 1015421 h 2011827"/>
              <a:gd name="connsiteX61" fmla="*/ 1042918 w 1441934"/>
              <a:gd name="connsiteY61" fmla="*/ 1156867 h 2011827"/>
              <a:gd name="connsiteX62" fmla="*/ 1026726 w 1441934"/>
              <a:gd name="connsiteY62" fmla="*/ 1170679 h 2011827"/>
              <a:gd name="connsiteX63" fmla="*/ 982434 w 1441934"/>
              <a:gd name="connsiteY63" fmla="*/ 1173536 h 2011827"/>
              <a:gd name="connsiteX64" fmla="*/ 936714 w 1441934"/>
              <a:gd name="connsiteY64" fmla="*/ 1188776 h 2011827"/>
              <a:gd name="connsiteX65" fmla="*/ 793363 w 1441934"/>
              <a:gd name="connsiteY65" fmla="*/ 1164011 h 2011827"/>
              <a:gd name="connsiteX66" fmla="*/ 723354 w 1441934"/>
              <a:gd name="connsiteY66" fmla="*/ 1152105 h 2011827"/>
              <a:gd name="connsiteX67" fmla="*/ 664775 w 1441934"/>
              <a:gd name="connsiteY67" fmla="*/ 1140675 h 2011827"/>
              <a:gd name="connsiteX68" fmla="*/ 746690 w 1441934"/>
              <a:gd name="connsiteY68" fmla="*/ 1182109 h 2011827"/>
              <a:gd name="connsiteX69" fmla="*/ 930999 w 1441934"/>
              <a:gd name="connsiteY69" fmla="*/ 1240211 h 2011827"/>
              <a:gd name="connsiteX70" fmla="*/ 951954 w 1441934"/>
              <a:gd name="connsiteY70" fmla="*/ 1253070 h 2011827"/>
              <a:gd name="connsiteX71" fmla="*/ 989102 w 1441934"/>
              <a:gd name="connsiteY71" fmla="*/ 1286408 h 2011827"/>
              <a:gd name="connsiteX72" fmla="*/ 1101497 w 1441934"/>
              <a:gd name="connsiteY72" fmla="*/ 1374990 h 2011827"/>
              <a:gd name="connsiteX73" fmla="*/ 983387 w 1441934"/>
              <a:gd name="connsiteY73" fmla="*/ 1376895 h 2011827"/>
              <a:gd name="connsiteX74" fmla="*/ 894328 w 1441934"/>
              <a:gd name="connsiteY74" fmla="*/ 1400708 h 2011827"/>
              <a:gd name="connsiteX75" fmla="*/ 866229 w 1441934"/>
              <a:gd name="connsiteY75" fmla="*/ 1481194 h 2011827"/>
              <a:gd name="connsiteX76" fmla="*/ 843845 w 1441934"/>
              <a:gd name="connsiteY76" fmla="*/ 1585969 h 2011827"/>
              <a:gd name="connsiteX77" fmla="*/ 837654 w 1441934"/>
              <a:gd name="connsiteY77" fmla="*/ 1707889 h 2011827"/>
              <a:gd name="connsiteX78" fmla="*/ 931952 w 1441934"/>
              <a:gd name="connsiteY78" fmla="*/ 1961730 h 2011827"/>
              <a:gd name="connsiteX79" fmla="*/ 962908 w 1441934"/>
              <a:gd name="connsiteY79" fmla="*/ 2007927 h 2011827"/>
              <a:gd name="connsiteX80" fmla="*/ 1014286 w 1441934"/>
              <a:gd name="connsiteY80" fmla="*/ 2005545 h 2011827"/>
              <a:gd name="connsiteX81" fmla="*/ 950049 w 1441934"/>
              <a:gd name="connsiteY81" fmla="*/ 1863623 h 2011827"/>
              <a:gd name="connsiteX82" fmla="*/ 915283 w 1441934"/>
              <a:gd name="connsiteY82" fmla="*/ 1739321 h 2011827"/>
              <a:gd name="connsiteX83" fmla="*/ 918140 w 1441934"/>
              <a:gd name="connsiteY83" fmla="*/ 1626450 h 2011827"/>
              <a:gd name="connsiteX84" fmla="*/ 932904 w 1441934"/>
              <a:gd name="connsiteY84" fmla="*/ 1547869 h 2011827"/>
              <a:gd name="connsiteX85" fmla="*/ 940048 w 1441934"/>
              <a:gd name="connsiteY85" fmla="*/ 1509293 h 2011827"/>
              <a:gd name="connsiteX86" fmla="*/ 949097 w 1441934"/>
              <a:gd name="connsiteY86" fmla="*/ 1485956 h 2011827"/>
              <a:gd name="connsiteX87" fmla="*/ 972909 w 1441934"/>
              <a:gd name="connsiteY87" fmla="*/ 1463096 h 2011827"/>
              <a:gd name="connsiteX88" fmla="*/ 1112927 w 1441934"/>
              <a:gd name="connsiteY88" fmla="*/ 1449761 h 2011827"/>
              <a:gd name="connsiteX89" fmla="*/ 1243895 w 1441934"/>
              <a:gd name="connsiteY89" fmla="*/ 1462144 h 2011827"/>
              <a:gd name="connsiteX90" fmla="*/ 1301998 w 1441934"/>
              <a:gd name="connsiteY90" fmla="*/ 1442141 h 2011827"/>
              <a:gd name="connsiteX91" fmla="*/ 1321524 w 1441934"/>
              <a:gd name="connsiteY91" fmla="*/ 1404994 h 2011827"/>
              <a:gd name="connsiteX92" fmla="*/ 1414393 w 1441934"/>
              <a:gd name="connsiteY92" fmla="*/ 1216399 h 2011827"/>
              <a:gd name="connsiteX93" fmla="*/ 1438682 w 1441934"/>
              <a:gd name="connsiteY93" fmla="*/ 1015897 h 2011827"/>
              <a:gd name="connsiteX94" fmla="*/ 1430586 w 1441934"/>
              <a:gd name="connsiteY94" fmla="*/ 975416 h 2011827"/>
              <a:gd name="connsiteX95" fmla="*/ 1432967 w 1441934"/>
              <a:gd name="connsiteY95" fmla="*/ 970177 h 2011827"/>
              <a:gd name="connsiteX96" fmla="*/ 511423 w 1441934"/>
              <a:gd name="connsiteY96" fmla="*/ 447255 h 2011827"/>
              <a:gd name="connsiteX97" fmla="*/ 548570 w 1441934"/>
              <a:gd name="connsiteY97" fmla="*/ 449160 h 2011827"/>
              <a:gd name="connsiteX98" fmla="*/ 442843 w 1441934"/>
              <a:gd name="connsiteY98" fmla="*/ 509167 h 2011827"/>
              <a:gd name="connsiteX99" fmla="*/ 367119 w 1441934"/>
              <a:gd name="connsiteY99" fmla="*/ 512025 h 2011827"/>
              <a:gd name="connsiteX100" fmla="*/ 403314 w 1441934"/>
              <a:gd name="connsiteY100" fmla="*/ 423442 h 2011827"/>
              <a:gd name="connsiteX101" fmla="*/ 379502 w 1441934"/>
              <a:gd name="connsiteY101" fmla="*/ 436777 h 2011827"/>
              <a:gd name="connsiteX102" fmla="*/ 317589 w 1441934"/>
              <a:gd name="connsiteY102" fmla="*/ 490594 h 2011827"/>
              <a:gd name="connsiteX103" fmla="*/ 279013 w 1441934"/>
              <a:gd name="connsiteY103" fmla="*/ 516787 h 2011827"/>
              <a:gd name="connsiteX104" fmla="*/ 512375 w 1441934"/>
              <a:gd name="connsiteY104" fmla="*/ 316762 h 2011827"/>
              <a:gd name="connsiteX105" fmla="*/ 515233 w 1441934"/>
              <a:gd name="connsiteY105" fmla="*/ 319620 h 2011827"/>
              <a:gd name="connsiteX106" fmla="*/ 484277 w 1441934"/>
              <a:gd name="connsiteY106" fmla="*/ 363911 h 2011827"/>
              <a:gd name="connsiteX107" fmla="*/ 480943 w 1441934"/>
              <a:gd name="connsiteY107" fmla="*/ 372484 h 2011827"/>
              <a:gd name="connsiteX108" fmla="*/ 489992 w 1441934"/>
              <a:gd name="connsiteY108" fmla="*/ 373912 h 2011827"/>
              <a:gd name="connsiteX109" fmla="*/ 557143 w 1441934"/>
              <a:gd name="connsiteY109" fmla="*/ 362482 h 2011827"/>
              <a:gd name="connsiteX110" fmla="*/ 570002 w 1441934"/>
              <a:gd name="connsiteY110" fmla="*/ 362006 h 2011827"/>
              <a:gd name="connsiteX111" fmla="*/ 510470 w 1441934"/>
              <a:gd name="connsiteY111" fmla="*/ 416775 h 2011827"/>
              <a:gd name="connsiteX112" fmla="*/ 510470 w 1441934"/>
              <a:gd name="connsiteY112" fmla="*/ 416775 h 2011827"/>
              <a:gd name="connsiteX113" fmla="*/ 502374 w 1441934"/>
              <a:gd name="connsiteY113" fmla="*/ 432015 h 2011827"/>
              <a:gd name="connsiteX114" fmla="*/ 511423 w 1441934"/>
              <a:gd name="connsiteY114" fmla="*/ 447255 h 2011827"/>
              <a:gd name="connsiteX115" fmla="*/ 1073398 w 1441934"/>
              <a:gd name="connsiteY115" fmla="*/ 859211 h 2011827"/>
              <a:gd name="connsiteX116" fmla="*/ 1057682 w 1441934"/>
              <a:gd name="connsiteY116" fmla="*/ 861116 h 2011827"/>
              <a:gd name="connsiteX117" fmla="*/ 1064826 w 1441934"/>
              <a:gd name="connsiteY117" fmla="*/ 879214 h 2011827"/>
              <a:gd name="connsiteX118" fmla="*/ 1044347 w 1441934"/>
              <a:gd name="connsiteY118" fmla="*/ 906360 h 2011827"/>
              <a:gd name="connsiteX119" fmla="*/ 886708 w 1441934"/>
              <a:gd name="connsiteY119" fmla="*/ 907789 h 2011827"/>
              <a:gd name="connsiteX120" fmla="*/ 878612 w 1441934"/>
              <a:gd name="connsiteY120" fmla="*/ 895882 h 2011827"/>
              <a:gd name="connsiteX121" fmla="*/ 886232 w 1441934"/>
              <a:gd name="connsiteY121" fmla="*/ 835399 h 2011827"/>
              <a:gd name="connsiteX122" fmla="*/ 886232 w 1441934"/>
              <a:gd name="connsiteY122" fmla="*/ 835399 h 2011827"/>
              <a:gd name="connsiteX123" fmla="*/ 887660 w 1441934"/>
              <a:gd name="connsiteY123" fmla="*/ 827302 h 2011827"/>
              <a:gd name="connsiteX124" fmla="*/ 898614 w 1441934"/>
              <a:gd name="connsiteY124" fmla="*/ 730624 h 2011827"/>
              <a:gd name="connsiteX125" fmla="*/ 915759 w 1441934"/>
              <a:gd name="connsiteY125" fmla="*/ 665854 h 2011827"/>
              <a:gd name="connsiteX126" fmla="*/ 945287 w 1441934"/>
              <a:gd name="connsiteY126" fmla="*/ 645375 h 2011827"/>
              <a:gd name="connsiteX127" fmla="*/ 1135787 w 1441934"/>
              <a:gd name="connsiteY127" fmla="*/ 546315 h 2011827"/>
              <a:gd name="connsiteX128" fmla="*/ 1146740 w 1441934"/>
              <a:gd name="connsiteY128" fmla="*/ 545839 h 2011827"/>
              <a:gd name="connsiteX129" fmla="*/ 1143407 w 1441934"/>
              <a:gd name="connsiteY129" fmla="*/ 556792 h 2011827"/>
              <a:gd name="connsiteX130" fmla="*/ 1015295 w 1441934"/>
              <a:gd name="connsiteY130" fmla="*/ 718241 h 2011827"/>
              <a:gd name="connsiteX131" fmla="*/ 1020058 w 1441934"/>
              <a:gd name="connsiteY131" fmla="*/ 731100 h 2011827"/>
              <a:gd name="connsiteX132" fmla="*/ 1020058 w 1441934"/>
              <a:gd name="connsiteY132" fmla="*/ 731100 h 2011827"/>
              <a:gd name="connsiteX133" fmla="*/ 1095782 w 1441934"/>
              <a:gd name="connsiteY133" fmla="*/ 686809 h 2011827"/>
              <a:gd name="connsiteX134" fmla="*/ 1129595 w 1441934"/>
              <a:gd name="connsiteY134" fmla="*/ 666330 h 2011827"/>
              <a:gd name="connsiteX135" fmla="*/ 1135310 w 1441934"/>
              <a:gd name="connsiteY135" fmla="*/ 664425 h 2011827"/>
              <a:gd name="connsiteX136" fmla="*/ 1129595 w 1441934"/>
              <a:gd name="connsiteY136" fmla="*/ 666330 h 2011827"/>
              <a:gd name="connsiteX137" fmla="*/ 1163886 w 1441934"/>
              <a:gd name="connsiteY137" fmla="*/ 645851 h 2011827"/>
              <a:gd name="connsiteX138" fmla="*/ 1256278 w 1441934"/>
              <a:gd name="connsiteY138" fmla="*/ 589177 h 2011827"/>
              <a:gd name="connsiteX139" fmla="*/ 1271042 w 1441934"/>
              <a:gd name="connsiteY139" fmla="*/ 580129 h 2011827"/>
              <a:gd name="connsiteX140" fmla="*/ 1299140 w 1441934"/>
              <a:gd name="connsiteY140" fmla="*/ 590130 h 2011827"/>
              <a:gd name="connsiteX141" fmla="*/ 1310570 w 1441934"/>
              <a:gd name="connsiteY141" fmla="*/ 727766 h 2011827"/>
              <a:gd name="connsiteX142" fmla="*/ 1301522 w 1441934"/>
              <a:gd name="connsiteY142" fmla="*/ 768247 h 2011827"/>
              <a:gd name="connsiteX143" fmla="*/ 1301522 w 1441934"/>
              <a:gd name="connsiteY143" fmla="*/ 768247 h 2011827"/>
              <a:gd name="connsiteX144" fmla="*/ 1289615 w 1441934"/>
              <a:gd name="connsiteY144" fmla="*/ 850162 h 2011827"/>
              <a:gd name="connsiteX145" fmla="*/ 1276280 w 1441934"/>
              <a:gd name="connsiteY145" fmla="*/ 858735 h 2011827"/>
              <a:gd name="connsiteX146" fmla="*/ 1187222 w 1441934"/>
              <a:gd name="connsiteY146" fmla="*/ 858735 h 2011827"/>
              <a:gd name="connsiteX147" fmla="*/ 1073398 w 1441934"/>
              <a:gd name="connsiteY147" fmla="*/ 859211 h 2011827"/>
              <a:gd name="connsiteX148" fmla="*/ 1393914 w 1441934"/>
              <a:gd name="connsiteY148" fmla="*/ 1123054 h 2011827"/>
              <a:gd name="connsiteX149" fmla="*/ 1391057 w 1441934"/>
              <a:gd name="connsiteY149" fmla="*/ 1141151 h 2011827"/>
              <a:gd name="connsiteX150" fmla="*/ 1391057 w 1441934"/>
              <a:gd name="connsiteY150" fmla="*/ 1141151 h 2011827"/>
              <a:gd name="connsiteX151" fmla="*/ 1390580 w 1441934"/>
              <a:gd name="connsiteY151" fmla="*/ 1151153 h 2011827"/>
              <a:gd name="connsiteX152" fmla="*/ 1342955 w 1441934"/>
              <a:gd name="connsiteY152" fmla="*/ 1181633 h 2011827"/>
              <a:gd name="connsiteX153" fmla="*/ 1254849 w 1441934"/>
              <a:gd name="connsiteY153" fmla="*/ 1157820 h 2011827"/>
              <a:gd name="connsiteX154" fmla="*/ 1194842 w 1441934"/>
              <a:gd name="connsiteY154" fmla="*/ 1147342 h 2011827"/>
              <a:gd name="connsiteX155" fmla="*/ 1180554 w 1441934"/>
              <a:gd name="connsiteY155" fmla="*/ 1150676 h 2011827"/>
              <a:gd name="connsiteX156" fmla="*/ 1197223 w 1441934"/>
              <a:gd name="connsiteY156" fmla="*/ 1163535 h 2011827"/>
              <a:gd name="connsiteX157" fmla="*/ 1197223 w 1441934"/>
              <a:gd name="connsiteY157" fmla="*/ 1163535 h 2011827"/>
              <a:gd name="connsiteX158" fmla="*/ 1269613 w 1441934"/>
              <a:gd name="connsiteY158" fmla="*/ 1190205 h 2011827"/>
              <a:gd name="connsiteX159" fmla="*/ 1269613 w 1441934"/>
              <a:gd name="connsiteY159" fmla="*/ 1190205 h 2011827"/>
              <a:gd name="connsiteX160" fmla="*/ 1289615 w 1441934"/>
              <a:gd name="connsiteY160" fmla="*/ 1197349 h 2011827"/>
              <a:gd name="connsiteX161" fmla="*/ 1289615 w 1441934"/>
              <a:gd name="connsiteY161" fmla="*/ 1197349 h 2011827"/>
              <a:gd name="connsiteX162" fmla="*/ 1362958 w 1441934"/>
              <a:gd name="connsiteY162" fmla="*/ 1223543 h 2011827"/>
              <a:gd name="connsiteX163" fmla="*/ 1368673 w 1441934"/>
              <a:gd name="connsiteY163" fmla="*/ 1237354 h 2011827"/>
              <a:gd name="connsiteX164" fmla="*/ 1345337 w 1441934"/>
              <a:gd name="connsiteY164" fmla="*/ 1279740 h 2011827"/>
              <a:gd name="connsiteX165" fmla="*/ 1345337 w 1441934"/>
              <a:gd name="connsiteY165" fmla="*/ 1279740 h 2011827"/>
              <a:gd name="connsiteX166" fmla="*/ 1334383 w 1441934"/>
              <a:gd name="connsiteY166" fmla="*/ 1300219 h 2011827"/>
              <a:gd name="connsiteX167" fmla="*/ 1334383 w 1441934"/>
              <a:gd name="connsiteY167" fmla="*/ 1300219 h 2011827"/>
              <a:gd name="connsiteX168" fmla="*/ 1291520 w 1441934"/>
              <a:gd name="connsiteY168" fmla="*/ 1381181 h 2011827"/>
              <a:gd name="connsiteX169" fmla="*/ 1237228 w 1441934"/>
              <a:gd name="connsiteY169" fmla="*/ 1392611 h 2011827"/>
              <a:gd name="connsiteX170" fmla="*/ 1137215 w 1441934"/>
              <a:gd name="connsiteY170" fmla="*/ 1327841 h 2011827"/>
              <a:gd name="connsiteX171" fmla="*/ 1137215 w 1441934"/>
              <a:gd name="connsiteY171" fmla="*/ 1327841 h 2011827"/>
              <a:gd name="connsiteX172" fmla="*/ 1028154 w 1441934"/>
              <a:gd name="connsiteY172" fmla="*/ 1256404 h 2011827"/>
              <a:gd name="connsiteX173" fmla="*/ 1011962 w 1441934"/>
              <a:gd name="connsiteY173" fmla="*/ 1224971 h 2011827"/>
              <a:gd name="connsiteX174" fmla="*/ 1019105 w 1441934"/>
              <a:gd name="connsiteY174" fmla="*/ 1219733 h 2011827"/>
              <a:gd name="connsiteX175" fmla="*/ 1062444 w 1441934"/>
              <a:gd name="connsiteY175" fmla="*/ 1222590 h 2011827"/>
              <a:gd name="connsiteX176" fmla="*/ 1084352 w 1441934"/>
              <a:gd name="connsiteY176" fmla="*/ 1202588 h 2011827"/>
              <a:gd name="connsiteX177" fmla="*/ 1087209 w 1441934"/>
              <a:gd name="connsiteY177" fmla="*/ 1186871 h 2011827"/>
              <a:gd name="connsiteX178" fmla="*/ 1087209 w 1441934"/>
              <a:gd name="connsiteY178" fmla="*/ 1186871 h 2011827"/>
              <a:gd name="connsiteX179" fmla="*/ 1088162 w 1441934"/>
              <a:gd name="connsiteY179" fmla="*/ 1173060 h 2011827"/>
              <a:gd name="connsiteX180" fmla="*/ 1089590 w 1441934"/>
              <a:gd name="connsiteY180" fmla="*/ 1164964 h 2011827"/>
              <a:gd name="connsiteX181" fmla="*/ 1089590 w 1441934"/>
              <a:gd name="connsiteY181" fmla="*/ 1164964 h 2011827"/>
              <a:gd name="connsiteX182" fmla="*/ 1092924 w 1441934"/>
              <a:gd name="connsiteY182" fmla="*/ 1133531 h 2011827"/>
              <a:gd name="connsiteX183" fmla="*/ 1092924 w 1441934"/>
              <a:gd name="connsiteY183" fmla="*/ 1133531 h 2011827"/>
              <a:gd name="connsiteX184" fmla="*/ 1112927 w 1441934"/>
              <a:gd name="connsiteY184" fmla="*/ 955890 h 2011827"/>
              <a:gd name="connsiteX185" fmla="*/ 1116260 w 1441934"/>
              <a:gd name="connsiteY185" fmla="*/ 937792 h 2011827"/>
              <a:gd name="connsiteX186" fmla="*/ 1147217 w 1441934"/>
              <a:gd name="connsiteY186" fmla="*/ 912075 h 2011827"/>
              <a:gd name="connsiteX187" fmla="*/ 1310570 w 1441934"/>
              <a:gd name="connsiteY187" fmla="*/ 902550 h 2011827"/>
              <a:gd name="connsiteX188" fmla="*/ 1343432 w 1441934"/>
              <a:gd name="connsiteY188" fmla="*/ 907789 h 2011827"/>
              <a:gd name="connsiteX189" fmla="*/ 1369626 w 1441934"/>
              <a:gd name="connsiteY189" fmla="*/ 938745 h 2011827"/>
              <a:gd name="connsiteX190" fmla="*/ 1390580 w 1441934"/>
              <a:gd name="connsiteY190" fmla="*/ 1045901 h 2011827"/>
              <a:gd name="connsiteX191" fmla="*/ 1379151 w 1441934"/>
              <a:gd name="connsiteY191" fmla="*/ 1059236 h 2011827"/>
              <a:gd name="connsiteX192" fmla="*/ 1308189 w 1441934"/>
              <a:gd name="connsiteY192" fmla="*/ 1058760 h 2011827"/>
              <a:gd name="connsiteX193" fmla="*/ 1308189 w 1441934"/>
              <a:gd name="connsiteY193" fmla="*/ 1058760 h 2011827"/>
              <a:gd name="connsiteX194" fmla="*/ 1288663 w 1441934"/>
              <a:gd name="connsiteY194" fmla="*/ 1058760 h 2011827"/>
              <a:gd name="connsiteX195" fmla="*/ 1288663 w 1441934"/>
              <a:gd name="connsiteY195" fmla="*/ 1058760 h 2011827"/>
              <a:gd name="connsiteX196" fmla="*/ 1201033 w 1441934"/>
              <a:gd name="connsiteY196" fmla="*/ 1059236 h 2011827"/>
              <a:gd name="connsiteX197" fmla="*/ 1188174 w 1441934"/>
              <a:gd name="connsiteY197" fmla="*/ 1066380 h 2011827"/>
              <a:gd name="connsiteX198" fmla="*/ 1199604 w 1441934"/>
              <a:gd name="connsiteY198" fmla="*/ 1074476 h 2011827"/>
              <a:gd name="connsiteX199" fmla="*/ 1230084 w 1441934"/>
              <a:gd name="connsiteY199" fmla="*/ 1077810 h 2011827"/>
              <a:gd name="connsiteX200" fmla="*/ 1233894 w 1441934"/>
              <a:gd name="connsiteY200" fmla="*/ 1078763 h 2011827"/>
              <a:gd name="connsiteX201" fmla="*/ 1305808 w 1441934"/>
              <a:gd name="connsiteY201" fmla="*/ 1084001 h 2011827"/>
              <a:gd name="connsiteX202" fmla="*/ 1361529 w 1441934"/>
              <a:gd name="connsiteY202" fmla="*/ 1086383 h 2011827"/>
              <a:gd name="connsiteX203" fmla="*/ 1393914 w 1441934"/>
              <a:gd name="connsiteY203" fmla="*/ 1123054 h 2011827"/>
              <a:gd name="connsiteX0" fmla="*/ 1432967 w 1441934"/>
              <a:gd name="connsiteY0" fmla="*/ 970177 h 2029242"/>
              <a:gd name="connsiteX1" fmla="*/ 1423918 w 1441934"/>
              <a:gd name="connsiteY1" fmla="*/ 956842 h 2029242"/>
              <a:gd name="connsiteX2" fmla="*/ 1406297 w 1441934"/>
              <a:gd name="connsiteY2" fmla="*/ 888262 h 2029242"/>
              <a:gd name="connsiteX3" fmla="*/ 1372483 w 1441934"/>
              <a:gd name="connsiteY3" fmla="*/ 820159 h 2029242"/>
              <a:gd name="connsiteX4" fmla="*/ 1365815 w 1441934"/>
              <a:gd name="connsiteY4" fmla="*/ 787774 h 2029242"/>
              <a:gd name="connsiteX5" fmla="*/ 1364387 w 1441934"/>
              <a:gd name="connsiteY5" fmla="*/ 715384 h 2029242"/>
              <a:gd name="connsiteX6" fmla="*/ 1370578 w 1441934"/>
              <a:gd name="connsiteY6" fmla="*/ 659662 h 2029242"/>
              <a:gd name="connsiteX7" fmla="*/ 1359148 w 1441934"/>
              <a:gd name="connsiteY7" fmla="*/ 612990 h 2029242"/>
              <a:gd name="connsiteX8" fmla="*/ 1356290 w 1441934"/>
              <a:gd name="connsiteY8" fmla="*/ 563936 h 2029242"/>
              <a:gd name="connsiteX9" fmla="*/ 1372007 w 1441934"/>
              <a:gd name="connsiteY9" fmla="*/ 424871 h 2029242"/>
              <a:gd name="connsiteX10" fmla="*/ 1359624 w 1441934"/>
              <a:gd name="connsiteY10" fmla="*/ 342956 h 2029242"/>
              <a:gd name="connsiteX11" fmla="*/ 1355338 w 1441934"/>
              <a:gd name="connsiteY11" fmla="*/ 255326 h 2029242"/>
              <a:gd name="connsiteX12" fmla="*/ 1287711 w 1441934"/>
              <a:gd name="connsiteY12" fmla="*/ 191508 h 2029242"/>
              <a:gd name="connsiteX13" fmla="*/ 1252468 w 1441934"/>
              <a:gd name="connsiteY13" fmla="*/ 176268 h 2029242"/>
              <a:gd name="connsiteX14" fmla="*/ 1228179 w 1441934"/>
              <a:gd name="connsiteY14" fmla="*/ 161505 h 2029242"/>
              <a:gd name="connsiteX15" fmla="*/ 1185793 w 1441934"/>
              <a:gd name="connsiteY15" fmla="*/ 127215 h 2029242"/>
              <a:gd name="connsiteX16" fmla="*/ 1174363 w 1441934"/>
              <a:gd name="connsiteY16" fmla="*/ 111022 h 2029242"/>
              <a:gd name="connsiteX17" fmla="*/ 1122452 w 1441934"/>
              <a:gd name="connsiteY17" fmla="*/ 91020 h 2029242"/>
              <a:gd name="connsiteX18" fmla="*/ 1011485 w 1441934"/>
              <a:gd name="connsiteY18" fmla="*/ 52920 h 2029242"/>
              <a:gd name="connsiteX19" fmla="*/ 948620 w 1441934"/>
              <a:gd name="connsiteY19" fmla="*/ 31965 h 2029242"/>
              <a:gd name="connsiteX20" fmla="*/ 887660 w 1441934"/>
              <a:gd name="connsiteY20" fmla="*/ 26726 h 2029242"/>
              <a:gd name="connsiteX21" fmla="*/ 813365 w 1441934"/>
              <a:gd name="connsiteY21" fmla="*/ 17677 h 2029242"/>
              <a:gd name="connsiteX22" fmla="*/ 708590 w 1441934"/>
              <a:gd name="connsiteY22" fmla="*/ 56 h 2029242"/>
              <a:gd name="connsiteX23" fmla="*/ 615245 w 1441934"/>
              <a:gd name="connsiteY23" fmla="*/ 11010 h 2029242"/>
              <a:gd name="connsiteX24" fmla="*/ 405219 w 1441934"/>
              <a:gd name="connsiteY24" fmla="*/ 83876 h 2029242"/>
              <a:gd name="connsiteX25" fmla="*/ 307111 w 1441934"/>
              <a:gd name="connsiteY25" fmla="*/ 158171 h 2029242"/>
              <a:gd name="connsiteX26" fmla="*/ 244723 w 1441934"/>
              <a:gd name="connsiteY26" fmla="*/ 228180 h 2029242"/>
              <a:gd name="connsiteX27" fmla="*/ 191859 w 1441934"/>
              <a:gd name="connsiteY27" fmla="*/ 292474 h 2029242"/>
              <a:gd name="connsiteX28" fmla="*/ 149473 w 1441934"/>
              <a:gd name="connsiteY28" fmla="*/ 380580 h 2029242"/>
              <a:gd name="connsiteX29" fmla="*/ 112801 w 1441934"/>
              <a:gd name="connsiteY29" fmla="*/ 577271 h 2029242"/>
              <a:gd name="connsiteX30" fmla="*/ 121850 w 1441934"/>
              <a:gd name="connsiteY30" fmla="*/ 680617 h 2029242"/>
              <a:gd name="connsiteX31" fmla="*/ 178524 w 1441934"/>
              <a:gd name="connsiteY31" fmla="*/ 825874 h 2029242"/>
              <a:gd name="connsiteX32" fmla="*/ 221386 w 1441934"/>
              <a:gd name="connsiteY32" fmla="*/ 892072 h 2029242"/>
              <a:gd name="connsiteX33" fmla="*/ 244247 w 1441934"/>
              <a:gd name="connsiteY33" fmla="*/ 921600 h 2029242"/>
              <a:gd name="connsiteX34" fmla="*/ 295681 w 1441934"/>
              <a:gd name="connsiteY34" fmla="*/ 1016374 h 2029242"/>
              <a:gd name="connsiteX35" fmla="*/ 319970 w 1441934"/>
              <a:gd name="connsiteY35" fmla="*/ 1153058 h 2029242"/>
              <a:gd name="connsiteX36" fmla="*/ 311874 w 1441934"/>
              <a:gd name="connsiteY36" fmla="*/ 1322603 h 2029242"/>
              <a:gd name="connsiteX37" fmla="*/ 277584 w 1441934"/>
              <a:gd name="connsiteY37" fmla="*/ 1397850 h 2029242"/>
              <a:gd name="connsiteX38" fmla="*/ 248533 w 1441934"/>
              <a:gd name="connsiteY38" fmla="*/ 1431664 h 2029242"/>
              <a:gd name="connsiteX39" fmla="*/ 7949 w 1441934"/>
              <a:gd name="connsiteY39" fmla="*/ 1611103 h 2029242"/>
              <a:gd name="connsiteX40" fmla="*/ 1635 w 1441934"/>
              <a:gd name="connsiteY40" fmla="*/ 1697549 h 2029242"/>
              <a:gd name="connsiteX41" fmla="*/ 321875 w 1441934"/>
              <a:gd name="connsiteY41" fmla="*/ 1465954 h 2029242"/>
              <a:gd name="connsiteX42" fmla="*/ 326638 w 1441934"/>
              <a:gd name="connsiteY42" fmla="*/ 1462620 h 2029242"/>
              <a:gd name="connsiteX43" fmla="*/ 390932 w 1441934"/>
              <a:gd name="connsiteY43" fmla="*/ 1330699 h 2029242"/>
              <a:gd name="connsiteX44" fmla="*/ 413792 w 1441934"/>
              <a:gd name="connsiteY44" fmla="*/ 1234020 h 2029242"/>
              <a:gd name="connsiteX45" fmla="*/ 437128 w 1441934"/>
              <a:gd name="connsiteY45" fmla="*/ 1156391 h 2029242"/>
              <a:gd name="connsiteX46" fmla="*/ 480943 w 1441934"/>
              <a:gd name="connsiteY46" fmla="*/ 1052569 h 2029242"/>
              <a:gd name="connsiteX47" fmla="*/ 472847 w 1441934"/>
              <a:gd name="connsiteY47" fmla="*/ 962081 h 2029242"/>
              <a:gd name="connsiteX48" fmla="*/ 475704 w 1441934"/>
              <a:gd name="connsiteY48" fmla="*/ 770152 h 2029242"/>
              <a:gd name="connsiteX49" fmla="*/ 486182 w 1441934"/>
              <a:gd name="connsiteY49" fmla="*/ 738720 h 2029242"/>
              <a:gd name="connsiteX50" fmla="*/ 545237 w 1441934"/>
              <a:gd name="connsiteY50" fmla="*/ 699191 h 2029242"/>
              <a:gd name="connsiteX51" fmla="*/ 619055 w 1441934"/>
              <a:gd name="connsiteY51" fmla="*/ 681570 h 2029242"/>
              <a:gd name="connsiteX52" fmla="*/ 756692 w 1441934"/>
              <a:gd name="connsiteY52" fmla="*/ 742054 h 2029242"/>
              <a:gd name="connsiteX53" fmla="*/ 842417 w 1441934"/>
              <a:gd name="connsiteY53" fmla="*/ 908265 h 2029242"/>
              <a:gd name="connsiteX54" fmla="*/ 835273 w 1441934"/>
              <a:gd name="connsiteY54" fmla="*/ 918742 h 2029242"/>
              <a:gd name="connsiteX55" fmla="*/ 737642 w 1441934"/>
              <a:gd name="connsiteY55" fmla="*/ 921600 h 2029242"/>
              <a:gd name="connsiteX56" fmla="*/ 658584 w 1441934"/>
              <a:gd name="connsiteY56" fmla="*/ 932554 h 2029242"/>
              <a:gd name="connsiteX57" fmla="*/ 688112 w 1441934"/>
              <a:gd name="connsiteY57" fmla="*/ 946841 h 2029242"/>
              <a:gd name="connsiteX58" fmla="*/ 1049585 w 1441934"/>
              <a:gd name="connsiteY58" fmla="*/ 946841 h 2029242"/>
              <a:gd name="connsiteX59" fmla="*/ 1071493 w 1441934"/>
              <a:gd name="connsiteY59" fmla="*/ 949222 h 2029242"/>
              <a:gd name="connsiteX60" fmla="*/ 1056253 w 1441934"/>
              <a:gd name="connsiteY60" fmla="*/ 1015421 h 2029242"/>
              <a:gd name="connsiteX61" fmla="*/ 1042918 w 1441934"/>
              <a:gd name="connsiteY61" fmla="*/ 1156867 h 2029242"/>
              <a:gd name="connsiteX62" fmla="*/ 1026726 w 1441934"/>
              <a:gd name="connsiteY62" fmla="*/ 1170679 h 2029242"/>
              <a:gd name="connsiteX63" fmla="*/ 982434 w 1441934"/>
              <a:gd name="connsiteY63" fmla="*/ 1173536 h 2029242"/>
              <a:gd name="connsiteX64" fmla="*/ 936714 w 1441934"/>
              <a:gd name="connsiteY64" fmla="*/ 1188776 h 2029242"/>
              <a:gd name="connsiteX65" fmla="*/ 793363 w 1441934"/>
              <a:gd name="connsiteY65" fmla="*/ 1164011 h 2029242"/>
              <a:gd name="connsiteX66" fmla="*/ 723354 w 1441934"/>
              <a:gd name="connsiteY66" fmla="*/ 1152105 h 2029242"/>
              <a:gd name="connsiteX67" fmla="*/ 664775 w 1441934"/>
              <a:gd name="connsiteY67" fmla="*/ 1140675 h 2029242"/>
              <a:gd name="connsiteX68" fmla="*/ 746690 w 1441934"/>
              <a:gd name="connsiteY68" fmla="*/ 1182109 h 2029242"/>
              <a:gd name="connsiteX69" fmla="*/ 930999 w 1441934"/>
              <a:gd name="connsiteY69" fmla="*/ 1240211 h 2029242"/>
              <a:gd name="connsiteX70" fmla="*/ 951954 w 1441934"/>
              <a:gd name="connsiteY70" fmla="*/ 1253070 h 2029242"/>
              <a:gd name="connsiteX71" fmla="*/ 989102 w 1441934"/>
              <a:gd name="connsiteY71" fmla="*/ 1286408 h 2029242"/>
              <a:gd name="connsiteX72" fmla="*/ 1101497 w 1441934"/>
              <a:gd name="connsiteY72" fmla="*/ 1374990 h 2029242"/>
              <a:gd name="connsiteX73" fmla="*/ 983387 w 1441934"/>
              <a:gd name="connsiteY73" fmla="*/ 1376895 h 2029242"/>
              <a:gd name="connsiteX74" fmla="*/ 894328 w 1441934"/>
              <a:gd name="connsiteY74" fmla="*/ 1400708 h 2029242"/>
              <a:gd name="connsiteX75" fmla="*/ 866229 w 1441934"/>
              <a:gd name="connsiteY75" fmla="*/ 1481194 h 2029242"/>
              <a:gd name="connsiteX76" fmla="*/ 843845 w 1441934"/>
              <a:gd name="connsiteY76" fmla="*/ 1585969 h 2029242"/>
              <a:gd name="connsiteX77" fmla="*/ 837654 w 1441934"/>
              <a:gd name="connsiteY77" fmla="*/ 1707889 h 2029242"/>
              <a:gd name="connsiteX78" fmla="*/ 931952 w 1441934"/>
              <a:gd name="connsiteY78" fmla="*/ 1961730 h 2029242"/>
              <a:gd name="connsiteX79" fmla="*/ 962908 w 1441934"/>
              <a:gd name="connsiteY79" fmla="*/ 2007927 h 2029242"/>
              <a:gd name="connsiteX80" fmla="*/ 1029289 w 1441934"/>
              <a:gd name="connsiteY80" fmla="*/ 2028050 h 2029242"/>
              <a:gd name="connsiteX81" fmla="*/ 950049 w 1441934"/>
              <a:gd name="connsiteY81" fmla="*/ 1863623 h 2029242"/>
              <a:gd name="connsiteX82" fmla="*/ 915283 w 1441934"/>
              <a:gd name="connsiteY82" fmla="*/ 1739321 h 2029242"/>
              <a:gd name="connsiteX83" fmla="*/ 918140 w 1441934"/>
              <a:gd name="connsiteY83" fmla="*/ 1626450 h 2029242"/>
              <a:gd name="connsiteX84" fmla="*/ 932904 w 1441934"/>
              <a:gd name="connsiteY84" fmla="*/ 1547869 h 2029242"/>
              <a:gd name="connsiteX85" fmla="*/ 940048 w 1441934"/>
              <a:gd name="connsiteY85" fmla="*/ 1509293 h 2029242"/>
              <a:gd name="connsiteX86" fmla="*/ 949097 w 1441934"/>
              <a:gd name="connsiteY86" fmla="*/ 1485956 h 2029242"/>
              <a:gd name="connsiteX87" fmla="*/ 972909 w 1441934"/>
              <a:gd name="connsiteY87" fmla="*/ 1463096 h 2029242"/>
              <a:gd name="connsiteX88" fmla="*/ 1112927 w 1441934"/>
              <a:gd name="connsiteY88" fmla="*/ 1449761 h 2029242"/>
              <a:gd name="connsiteX89" fmla="*/ 1243895 w 1441934"/>
              <a:gd name="connsiteY89" fmla="*/ 1462144 h 2029242"/>
              <a:gd name="connsiteX90" fmla="*/ 1301998 w 1441934"/>
              <a:gd name="connsiteY90" fmla="*/ 1442141 h 2029242"/>
              <a:gd name="connsiteX91" fmla="*/ 1321524 w 1441934"/>
              <a:gd name="connsiteY91" fmla="*/ 1404994 h 2029242"/>
              <a:gd name="connsiteX92" fmla="*/ 1414393 w 1441934"/>
              <a:gd name="connsiteY92" fmla="*/ 1216399 h 2029242"/>
              <a:gd name="connsiteX93" fmla="*/ 1438682 w 1441934"/>
              <a:gd name="connsiteY93" fmla="*/ 1015897 h 2029242"/>
              <a:gd name="connsiteX94" fmla="*/ 1430586 w 1441934"/>
              <a:gd name="connsiteY94" fmla="*/ 975416 h 2029242"/>
              <a:gd name="connsiteX95" fmla="*/ 1432967 w 1441934"/>
              <a:gd name="connsiteY95" fmla="*/ 970177 h 2029242"/>
              <a:gd name="connsiteX96" fmla="*/ 511423 w 1441934"/>
              <a:gd name="connsiteY96" fmla="*/ 447255 h 2029242"/>
              <a:gd name="connsiteX97" fmla="*/ 548570 w 1441934"/>
              <a:gd name="connsiteY97" fmla="*/ 449160 h 2029242"/>
              <a:gd name="connsiteX98" fmla="*/ 442843 w 1441934"/>
              <a:gd name="connsiteY98" fmla="*/ 509167 h 2029242"/>
              <a:gd name="connsiteX99" fmla="*/ 367119 w 1441934"/>
              <a:gd name="connsiteY99" fmla="*/ 512025 h 2029242"/>
              <a:gd name="connsiteX100" fmla="*/ 403314 w 1441934"/>
              <a:gd name="connsiteY100" fmla="*/ 423442 h 2029242"/>
              <a:gd name="connsiteX101" fmla="*/ 379502 w 1441934"/>
              <a:gd name="connsiteY101" fmla="*/ 436777 h 2029242"/>
              <a:gd name="connsiteX102" fmla="*/ 317589 w 1441934"/>
              <a:gd name="connsiteY102" fmla="*/ 490594 h 2029242"/>
              <a:gd name="connsiteX103" fmla="*/ 279013 w 1441934"/>
              <a:gd name="connsiteY103" fmla="*/ 516787 h 2029242"/>
              <a:gd name="connsiteX104" fmla="*/ 512375 w 1441934"/>
              <a:gd name="connsiteY104" fmla="*/ 316762 h 2029242"/>
              <a:gd name="connsiteX105" fmla="*/ 515233 w 1441934"/>
              <a:gd name="connsiteY105" fmla="*/ 319620 h 2029242"/>
              <a:gd name="connsiteX106" fmla="*/ 484277 w 1441934"/>
              <a:gd name="connsiteY106" fmla="*/ 363911 h 2029242"/>
              <a:gd name="connsiteX107" fmla="*/ 480943 w 1441934"/>
              <a:gd name="connsiteY107" fmla="*/ 372484 h 2029242"/>
              <a:gd name="connsiteX108" fmla="*/ 489992 w 1441934"/>
              <a:gd name="connsiteY108" fmla="*/ 373912 h 2029242"/>
              <a:gd name="connsiteX109" fmla="*/ 557143 w 1441934"/>
              <a:gd name="connsiteY109" fmla="*/ 362482 h 2029242"/>
              <a:gd name="connsiteX110" fmla="*/ 570002 w 1441934"/>
              <a:gd name="connsiteY110" fmla="*/ 362006 h 2029242"/>
              <a:gd name="connsiteX111" fmla="*/ 510470 w 1441934"/>
              <a:gd name="connsiteY111" fmla="*/ 416775 h 2029242"/>
              <a:gd name="connsiteX112" fmla="*/ 510470 w 1441934"/>
              <a:gd name="connsiteY112" fmla="*/ 416775 h 2029242"/>
              <a:gd name="connsiteX113" fmla="*/ 502374 w 1441934"/>
              <a:gd name="connsiteY113" fmla="*/ 432015 h 2029242"/>
              <a:gd name="connsiteX114" fmla="*/ 511423 w 1441934"/>
              <a:gd name="connsiteY114" fmla="*/ 447255 h 2029242"/>
              <a:gd name="connsiteX115" fmla="*/ 1073398 w 1441934"/>
              <a:gd name="connsiteY115" fmla="*/ 859211 h 2029242"/>
              <a:gd name="connsiteX116" fmla="*/ 1057682 w 1441934"/>
              <a:gd name="connsiteY116" fmla="*/ 861116 h 2029242"/>
              <a:gd name="connsiteX117" fmla="*/ 1064826 w 1441934"/>
              <a:gd name="connsiteY117" fmla="*/ 879214 h 2029242"/>
              <a:gd name="connsiteX118" fmla="*/ 1044347 w 1441934"/>
              <a:gd name="connsiteY118" fmla="*/ 906360 h 2029242"/>
              <a:gd name="connsiteX119" fmla="*/ 886708 w 1441934"/>
              <a:gd name="connsiteY119" fmla="*/ 907789 h 2029242"/>
              <a:gd name="connsiteX120" fmla="*/ 878612 w 1441934"/>
              <a:gd name="connsiteY120" fmla="*/ 895882 h 2029242"/>
              <a:gd name="connsiteX121" fmla="*/ 886232 w 1441934"/>
              <a:gd name="connsiteY121" fmla="*/ 835399 h 2029242"/>
              <a:gd name="connsiteX122" fmla="*/ 886232 w 1441934"/>
              <a:gd name="connsiteY122" fmla="*/ 835399 h 2029242"/>
              <a:gd name="connsiteX123" fmla="*/ 887660 w 1441934"/>
              <a:gd name="connsiteY123" fmla="*/ 827302 h 2029242"/>
              <a:gd name="connsiteX124" fmla="*/ 898614 w 1441934"/>
              <a:gd name="connsiteY124" fmla="*/ 730624 h 2029242"/>
              <a:gd name="connsiteX125" fmla="*/ 915759 w 1441934"/>
              <a:gd name="connsiteY125" fmla="*/ 665854 h 2029242"/>
              <a:gd name="connsiteX126" fmla="*/ 945287 w 1441934"/>
              <a:gd name="connsiteY126" fmla="*/ 645375 h 2029242"/>
              <a:gd name="connsiteX127" fmla="*/ 1135787 w 1441934"/>
              <a:gd name="connsiteY127" fmla="*/ 546315 h 2029242"/>
              <a:gd name="connsiteX128" fmla="*/ 1146740 w 1441934"/>
              <a:gd name="connsiteY128" fmla="*/ 545839 h 2029242"/>
              <a:gd name="connsiteX129" fmla="*/ 1143407 w 1441934"/>
              <a:gd name="connsiteY129" fmla="*/ 556792 h 2029242"/>
              <a:gd name="connsiteX130" fmla="*/ 1015295 w 1441934"/>
              <a:gd name="connsiteY130" fmla="*/ 718241 h 2029242"/>
              <a:gd name="connsiteX131" fmla="*/ 1020058 w 1441934"/>
              <a:gd name="connsiteY131" fmla="*/ 731100 h 2029242"/>
              <a:gd name="connsiteX132" fmla="*/ 1020058 w 1441934"/>
              <a:gd name="connsiteY132" fmla="*/ 731100 h 2029242"/>
              <a:gd name="connsiteX133" fmla="*/ 1095782 w 1441934"/>
              <a:gd name="connsiteY133" fmla="*/ 686809 h 2029242"/>
              <a:gd name="connsiteX134" fmla="*/ 1129595 w 1441934"/>
              <a:gd name="connsiteY134" fmla="*/ 666330 h 2029242"/>
              <a:gd name="connsiteX135" fmla="*/ 1135310 w 1441934"/>
              <a:gd name="connsiteY135" fmla="*/ 664425 h 2029242"/>
              <a:gd name="connsiteX136" fmla="*/ 1129595 w 1441934"/>
              <a:gd name="connsiteY136" fmla="*/ 666330 h 2029242"/>
              <a:gd name="connsiteX137" fmla="*/ 1163886 w 1441934"/>
              <a:gd name="connsiteY137" fmla="*/ 645851 h 2029242"/>
              <a:gd name="connsiteX138" fmla="*/ 1256278 w 1441934"/>
              <a:gd name="connsiteY138" fmla="*/ 589177 h 2029242"/>
              <a:gd name="connsiteX139" fmla="*/ 1271042 w 1441934"/>
              <a:gd name="connsiteY139" fmla="*/ 580129 h 2029242"/>
              <a:gd name="connsiteX140" fmla="*/ 1299140 w 1441934"/>
              <a:gd name="connsiteY140" fmla="*/ 590130 h 2029242"/>
              <a:gd name="connsiteX141" fmla="*/ 1310570 w 1441934"/>
              <a:gd name="connsiteY141" fmla="*/ 727766 h 2029242"/>
              <a:gd name="connsiteX142" fmla="*/ 1301522 w 1441934"/>
              <a:gd name="connsiteY142" fmla="*/ 768247 h 2029242"/>
              <a:gd name="connsiteX143" fmla="*/ 1301522 w 1441934"/>
              <a:gd name="connsiteY143" fmla="*/ 768247 h 2029242"/>
              <a:gd name="connsiteX144" fmla="*/ 1289615 w 1441934"/>
              <a:gd name="connsiteY144" fmla="*/ 850162 h 2029242"/>
              <a:gd name="connsiteX145" fmla="*/ 1276280 w 1441934"/>
              <a:gd name="connsiteY145" fmla="*/ 858735 h 2029242"/>
              <a:gd name="connsiteX146" fmla="*/ 1187222 w 1441934"/>
              <a:gd name="connsiteY146" fmla="*/ 858735 h 2029242"/>
              <a:gd name="connsiteX147" fmla="*/ 1073398 w 1441934"/>
              <a:gd name="connsiteY147" fmla="*/ 859211 h 2029242"/>
              <a:gd name="connsiteX148" fmla="*/ 1393914 w 1441934"/>
              <a:gd name="connsiteY148" fmla="*/ 1123054 h 2029242"/>
              <a:gd name="connsiteX149" fmla="*/ 1391057 w 1441934"/>
              <a:gd name="connsiteY149" fmla="*/ 1141151 h 2029242"/>
              <a:gd name="connsiteX150" fmla="*/ 1391057 w 1441934"/>
              <a:gd name="connsiteY150" fmla="*/ 1141151 h 2029242"/>
              <a:gd name="connsiteX151" fmla="*/ 1390580 w 1441934"/>
              <a:gd name="connsiteY151" fmla="*/ 1151153 h 2029242"/>
              <a:gd name="connsiteX152" fmla="*/ 1342955 w 1441934"/>
              <a:gd name="connsiteY152" fmla="*/ 1181633 h 2029242"/>
              <a:gd name="connsiteX153" fmla="*/ 1254849 w 1441934"/>
              <a:gd name="connsiteY153" fmla="*/ 1157820 h 2029242"/>
              <a:gd name="connsiteX154" fmla="*/ 1194842 w 1441934"/>
              <a:gd name="connsiteY154" fmla="*/ 1147342 h 2029242"/>
              <a:gd name="connsiteX155" fmla="*/ 1180554 w 1441934"/>
              <a:gd name="connsiteY155" fmla="*/ 1150676 h 2029242"/>
              <a:gd name="connsiteX156" fmla="*/ 1197223 w 1441934"/>
              <a:gd name="connsiteY156" fmla="*/ 1163535 h 2029242"/>
              <a:gd name="connsiteX157" fmla="*/ 1197223 w 1441934"/>
              <a:gd name="connsiteY157" fmla="*/ 1163535 h 2029242"/>
              <a:gd name="connsiteX158" fmla="*/ 1269613 w 1441934"/>
              <a:gd name="connsiteY158" fmla="*/ 1190205 h 2029242"/>
              <a:gd name="connsiteX159" fmla="*/ 1269613 w 1441934"/>
              <a:gd name="connsiteY159" fmla="*/ 1190205 h 2029242"/>
              <a:gd name="connsiteX160" fmla="*/ 1289615 w 1441934"/>
              <a:gd name="connsiteY160" fmla="*/ 1197349 h 2029242"/>
              <a:gd name="connsiteX161" fmla="*/ 1289615 w 1441934"/>
              <a:gd name="connsiteY161" fmla="*/ 1197349 h 2029242"/>
              <a:gd name="connsiteX162" fmla="*/ 1362958 w 1441934"/>
              <a:gd name="connsiteY162" fmla="*/ 1223543 h 2029242"/>
              <a:gd name="connsiteX163" fmla="*/ 1368673 w 1441934"/>
              <a:gd name="connsiteY163" fmla="*/ 1237354 h 2029242"/>
              <a:gd name="connsiteX164" fmla="*/ 1345337 w 1441934"/>
              <a:gd name="connsiteY164" fmla="*/ 1279740 h 2029242"/>
              <a:gd name="connsiteX165" fmla="*/ 1345337 w 1441934"/>
              <a:gd name="connsiteY165" fmla="*/ 1279740 h 2029242"/>
              <a:gd name="connsiteX166" fmla="*/ 1334383 w 1441934"/>
              <a:gd name="connsiteY166" fmla="*/ 1300219 h 2029242"/>
              <a:gd name="connsiteX167" fmla="*/ 1334383 w 1441934"/>
              <a:gd name="connsiteY167" fmla="*/ 1300219 h 2029242"/>
              <a:gd name="connsiteX168" fmla="*/ 1291520 w 1441934"/>
              <a:gd name="connsiteY168" fmla="*/ 1381181 h 2029242"/>
              <a:gd name="connsiteX169" fmla="*/ 1237228 w 1441934"/>
              <a:gd name="connsiteY169" fmla="*/ 1392611 h 2029242"/>
              <a:gd name="connsiteX170" fmla="*/ 1137215 w 1441934"/>
              <a:gd name="connsiteY170" fmla="*/ 1327841 h 2029242"/>
              <a:gd name="connsiteX171" fmla="*/ 1137215 w 1441934"/>
              <a:gd name="connsiteY171" fmla="*/ 1327841 h 2029242"/>
              <a:gd name="connsiteX172" fmla="*/ 1028154 w 1441934"/>
              <a:gd name="connsiteY172" fmla="*/ 1256404 h 2029242"/>
              <a:gd name="connsiteX173" fmla="*/ 1011962 w 1441934"/>
              <a:gd name="connsiteY173" fmla="*/ 1224971 h 2029242"/>
              <a:gd name="connsiteX174" fmla="*/ 1019105 w 1441934"/>
              <a:gd name="connsiteY174" fmla="*/ 1219733 h 2029242"/>
              <a:gd name="connsiteX175" fmla="*/ 1062444 w 1441934"/>
              <a:gd name="connsiteY175" fmla="*/ 1222590 h 2029242"/>
              <a:gd name="connsiteX176" fmla="*/ 1084352 w 1441934"/>
              <a:gd name="connsiteY176" fmla="*/ 1202588 h 2029242"/>
              <a:gd name="connsiteX177" fmla="*/ 1087209 w 1441934"/>
              <a:gd name="connsiteY177" fmla="*/ 1186871 h 2029242"/>
              <a:gd name="connsiteX178" fmla="*/ 1087209 w 1441934"/>
              <a:gd name="connsiteY178" fmla="*/ 1186871 h 2029242"/>
              <a:gd name="connsiteX179" fmla="*/ 1088162 w 1441934"/>
              <a:gd name="connsiteY179" fmla="*/ 1173060 h 2029242"/>
              <a:gd name="connsiteX180" fmla="*/ 1089590 w 1441934"/>
              <a:gd name="connsiteY180" fmla="*/ 1164964 h 2029242"/>
              <a:gd name="connsiteX181" fmla="*/ 1089590 w 1441934"/>
              <a:gd name="connsiteY181" fmla="*/ 1164964 h 2029242"/>
              <a:gd name="connsiteX182" fmla="*/ 1092924 w 1441934"/>
              <a:gd name="connsiteY182" fmla="*/ 1133531 h 2029242"/>
              <a:gd name="connsiteX183" fmla="*/ 1092924 w 1441934"/>
              <a:gd name="connsiteY183" fmla="*/ 1133531 h 2029242"/>
              <a:gd name="connsiteX184" fmla="*/ 1112927 w 1441934"/>
              <a:gd name="connsiteY184" fmla="*/ 955890 h 2029242"/>
              <a:gd name="connsiteX185" fmla="*/ 1116260 w 1441934"/>
              <a:gd name="connsiteY185" fmla="*/ 937792 h 2029242"/>
              <a:gd name="connsiteX186" fmla="*/ 1147217 w 1441934"/>
              <a:gd name="connsiteY186" fmla="*/ 912075 h 2029242"/>
              <a:gd name="connsiteX187" fmla="*/ 1310570 w 1441934"/>
              <a:gd name="connsiteY187" fmla="*/ 902550 h 2029242"/>
              <a:gd name="connsiteX188" fmla="*/ 1343432 w 1441934"/>
              <a:gd name="connsiteY188" fmla="*/ 907789 h 2029242"/>
              <a:gd name="connsiteX189" fmla="*/ 1369626 w 1441934"/>
              <a:gd name="connsiteY189" fmla="*/ 938745 h 2029242"/>
              <a:gd name="connsiteX190" fmla="*/ 1390580 w 1441934"/>
              <a:gd name="connsiteY190" fmla="*/ 1045901 h 2029242"/>
              <a:gd name="connsiteX191" fmla="*/ 1379151 w 1441934"/>
              <a:gd name="connsiteY191" fmla="*/ 1059236 h 2029242"/>
              <a:gd name="connsiteX192" fmla="*/ 1308189 w 1441934"/>
              <a:gd name="connsiteY192" fmla="*/ 1058760 h 2029242"/>
              <a:gd name="connsiteX193" fmla="*/ 1308189 w 1441934"/>
              <a:gd name="connsiteY193" fmla="*/ 1058760 h 2029242"/>
              <a:gd name="connsiteX194" fmla="*/ 1288663 w 1441934"/>
              <a:gd name="connsiteY194" fmla="*/ 1058760 h 2029242"/>
              <a:gd name="connsiteX195" fmla="*/ 1288663 w 1441934"/>
              <a:gd name="connsiteY195" fmla="*/ 1058760 h 2029242"/>
              <a:gd name="connsiteX196" fmla="*/ 1201033 w 1441934"/>
              <a:gd name="connsiteY196" fmla="*/ 1059236 h 2029242"/>
              <a:gd name="connsiteX197" fmla="*/ 1188174 w 1441934"/>
              <a:gd name="connsiteY197" fmla="*/ 1066380 h 2029242"/>
              <a:gd name="connsiteX198" fmla="*/ 1199604 w 1441934"/>
              <a:gd name="connsiteY198" fmla="*/ 1074476 h 2029242"/>
              <a:gd name="connsiteX199" fmla="*/ 1230084 w 1441934"/>
              <a:gd name="connsiteY199" fmla="*/ 1077810 h 2029242"/>
              <a:gd name="connsiteX200" fmla="*/ 1233894 w 1441934"/>
              <a:gd name="connsiteY200" fmla="*/ 1078763 h 2029242"/>
              <a:gd name="connsiteX201" fmla="*/ 1305808 w 1441934"/>
              <a:gd name="connsiteY201" fmla="*/ 1084001 h 2029242"/>
              <a:gd name="connsiteX202" fmla="*/ 1361529 w 1441934"/>
              <a:gd name="connsiteY202" fmla="*/ 1086383 h 2029242"/>
              <a:gd name="connsiteX203" fmla="*/ 1393914 w 1441934"/>
              <a:gd name="connsiteY203" fmla="*/ 1123054 h 2029242"/>
              <a:gd name="connsiteX0" fmla="*/ 1432967 w 1441934"/>
              <a:gd name="connsiteY0" fmla="*/ 970177 h 2035981"/>
              <a:gd name="connsiteX1" fmla="*/ 1423918 w 1441934"/>
              <a:gd name="connsiteY1" fmla="*/ 956842 h 2035981"/>
              <a:gd name="connsiteX2" fmla="*/ 1406297 w 1441934"/>
              <a:gd name="connsiteY2" fmla="*/ 888262 h 2035981"/>
              <a:gd name="connsiteX3" fmla="*/ 1372483 w 1441934"/>
              <a:gd name="connsiteY3" fmla="*/ 820159 h 2035981"/>
              <a:gd name="connsiteX4" fmla="*/ 1365815 w 1441934"/>
              <a:gd name="connsiteY4" fmla="*/ 787774 h 2035981"/>
              <a:gd name="connsiteX5" fmla="*/ 1364387 w 1441934"/>
              <a:gd name="connsiteY5" fmla="*/ 715384 h 2035981"/>
              <a:gd name="connsiteX6" fmla="*/ 1370578 w 1441934"/>
              <a:gd name="connsiteY6" fmla="*/ 659662 h 2035981"/>
              <a:gd name="connsiteX7" fmla="*/ 1359148 w 1441934"/>
              <a:gd name="connsiteY7" fmla="*/ 612990 h 2035981"/>
              <a:gd name="connsiteX8" fmla="*/ 1356290 w 1441934"/>
              <a:gd name="connsiteY8" fmla="*/ 563936 h 2035981"/>
              <a:gd name="connsiteX9" fmla="*/ 1372007 w 1441934"/>
              <a:gd name="connsiteY9" fmla="*/ 424871 h 2035981"/>
              <a:gd name="connsiteX10" fmla="*/ 1359624 w 1441934"/>
              <a:gd name="connsiteY10" fmla="*/ 342956 h 2035981"/>
              <a:gd name="connsiteX11" fmla="*/ 1355338 w 1441934"/>
              <a:gd name="connsiteY11" fmla="*/ 255326 h 2035981"/>
              <a:gd name="connsiteX12" fmla="*/ 1287711 w 1441934"/>
              <a:gd name="connsiteY12" fmla="*/ 191508 h 2035981"/>
              <a:gd name="connsiteX13" fmla="*/ 1252468 w 1441934"/>
              <a:gd name="connsiteY13" fmla="*/ 176268 h 2035981"/>
              <a:gd name="connsiteX14" fmla="*/ 1228179 w 1441934"/>
              <a:gd name="connsiteY14" fmla="*/ 161505 h 2035981"/>
              <a:gd name="connsiteX15" fmla="*/ 1185793 w 1441934"/>
              <a:gd name="connsiteY15" fmla="*/ 127215 h 2035981"/>
              <a:gd name="connsiteX16" fmla="*/ 1174363 w 1441934"/>
              <a:gd name="connsiteY16" fmla="*/ 111022 h 2035981"/>
              <a:gd name="connsiteX17" fmla="*/ 1122452 w 1441934"/>
              <a:gd name="connsiteY17" fmla="*/ 91020 h 2035981"/>
              <a:gd name="connsiteX18" fmla="*/ 1011485 w 1441934"/>
              <a:gd name="connsiteY18" fmla="*/ 52920 h 2035981"/>
              <a:gd name="connsiteX19" fmla="*/ 948620 w 1441934"/>
              <a:gd name="connsiteY19" fmla="*/ 31965 h 2035981"/>
              <a:gd name="connsiteX20" fmla="*/ 887660 w 1441934"/>
              <a:gd name="connsiteY20" fmla="*/ 26726 h 2035981"/>
              <a:gd name="connsiteX21" fmla="*/ 813365 w 1441934"/>
              <a:gd name="connsiteY21" fmla="*/ 17677 h 2035981"/>
              <a:gd name="connsiteX22" fmla="*/ 708590 w 1441934"/>
              <a:gd name="connsiteY22" fmla="*/ 56 h 2035981"/>
              <a:gd name="connsiteX23" fmla="*/ 615245 w 1441934"/>
              <a:gd name="connsiteY23" fmla="*/ 11010 h 2035981"/>
              <a:gd name="connsiteX24" fmla="*/ 405219 w 1441934"/>
              <a:gd name="connsiteY24" fmla="*/ 83876 h 2035981"/>
              <a:gd name="connsiteX25" fmla="*/ 307111 w 1441934"/>
              <a:gd name="connsiteY25" fmla="*/ 158171 h 2035981"/>
              <a:gd name="connsiteX26" fmla="*/ 244723 w 1441934"/>
              <a:gd name="connsiteY26" fmla="*/ 228180 h 2035981"/>
              <a:gd name="connsiteX27" fmla="*/ 191859 w 1441934"/>
              <a:gd name="connsiteY27" fmla="*/ 292474 h 2035981"/>
              <a:gd name="connsiteX28" fmla="*/ 149473 w 1441934"/>
              <a:gd name="connsiteY28" fmla="*/ 380580 h 2035981"/>
              <a:gd name="connsiteX29" fmla="*/ 112801 w 1441934"/>
              <a:gd name="connsiteY29" fmla="*/ 577271 h 2035981"/>
              <a:gd name="connsiteX30" fmla="*/ 121850 w 1441934"/>
              <a:gd name="connsiteY30" fmla="*/ 680617 h 2035981"/>
              <a:gd name="connsiteX31" fmla="*/ 178524 w 1441934"/>
              <a:gd name="connsiteY31" fmla="*/ 825874 h 2035981"/>
              <a:gd name="connsiteX32" fmla="*/ 221386 w 1441934"/>
              <a:gd name="connsiteY32" fmla="*/ 892072 h 2035981"/>
              <a:gd name="connsiteX33" fmla="*/ 244247 w 1441934"/>
              <a:gd name="connsiteY33" fmla="*/ 921600 h 2035981"/>
              <a:gd name="connsiteX34" fmla="*/ 295681 w 1441934"/>
              <a:gd name="connsiteY34" fmla="*/ 1016374 h 2035981"/>
              <a:gd name="connsiteX35" fmla="*/ 319970 w 1441934"/>
              <a:gd name="connsiteY35" fmla="*/ 1153058 h 2035981"/>
              <a:gd name="connsiteX36" fmla="*/ 311874 w 1441934"/>
              <a:gd name="connsiteY36" fmla="*/ 1322603 h 2035981"/>
              <a:gd name="connsiteX37" fmla="*/ 277584 w 1441934"/>
              <a:gd name="connsiteY37" fmla="*/ 1397850 h 2035981"/>
              <a:gd name="connsiteX38" fmla="*/ 248533 w 1441934"/>
              <a:gd name="connsiteY38" fmla="*/ 1431664 h 2035981"/>
              <a:gd name="connsiteX39" fmla="*/ 7949 w 1441934"/>
              <a:gd name="connsiteY39" fmla="*/ 1611103 h 2035981"/>
              <a:gd name="connsiteX40" fmla="*/ 1635 w 1441934"/>
              <a:gd name="connsiteY40" fmla="*/ 1697549 h 2035981"/>
              <a:gd name="connsiteX41" fmla="*/ 321875 w 1441934"/>
              <a:gd name="connsiteY41" fmla="*/ 1465954 h 2035981"/>
              <a:gd name="connsiteX42" fmla="*/ 326638 w 1441934"/>
              <a:gd name="connsiteY42" fmla="*/ 1462620 h 2035981"/>
              <a:gd name="connsiteX43" fmla="*/ 390932 w 1441934"/>
              <a:gd name="connsiteY43" fmla="*/ 1330699 h 2035981"/>
              <a:gd name="connsiteX44" fmla="*/ 413792 w 1441934"/>
              <a:gd name="connsiteY44" fmla="*/ 1234020 h 2035981"/>
              <a:gd name="connsiteX45" fmla="*/ 437128 w 1441934"/>
              <a:gd name="connsiteY45" fmla="*/ 1156391 h 2035981"/>
              <a:gd name="connsiteX46" fmla="*/ 480943 w 1441934"/>
              <a:gd name="connsiteY46" fmla="*/ 1052569 h 2035981"/>
              <a:gd name="connsiteX47" fmla="*/ 472847 w 1441934"/>
              <a:gd name="connsiteY47" fmla="*/ 962081 h 2035981"/>
              <a:gd name="connsiteX48" fmla="*/ 475704 w 1441934"/>
              <a:gd name="connsiteY48" fmla="*/ 770152 h 2035981"/>
              <a:gd name="connsiteX49" fmla="*/ 486182 w 1441934"/>
              <a:gd name="connsiteY49" fmla="*/ 738720 h 2035981"/>
              <a:gd name="connsiteX50" fmla="*/ 545237 w 1441934"/>
              <a:gd name="connsiteY50" fmla="*/ 699191 h 2035981"/>
              <a:gd name="connsiteX51" fmla="*/ 619055 w 1441934"/>
              <a:gd name="connsiteY51" fmla="*/ 681570 h 2035981"/>
              <a:gd name="connsiteX52" fmla="*/ 756692 w 1441934"/>
              <a:gd name="connsiteY52" fmla="*/ 742054 h 2035981"/>
              <a:gd name="connsiteX53" fmla="*/ 842417 w 1441934"/>
              <a:gd name="connsiteY53" fmla="*/ 908265 h 2035981"/>
              <a:gd name="connsiteX54" fmla="*/ 835273 w 1441934"/>
              <a:gd name="connsiteY54" fmla="*/ 918742 h 2035981"/>
              <a:gd name="connsiteX55" fmla="*/ 737642 w 1441934"/>
              <a:gd name="connsiteY55" fmla="*/ 921600 h 2035981"/>
              <a:gd name="connsiteX56" fmla="*/ 658584 w 1441934"/>
              <a:gd name="connsiteY56" fmla="*/ 932554 h 2035981"/>
              <a:gd name="connsiteX57" fmla="*/ 688112 w 1441934"/>
              <a:gd name="connsiteY57" fmla="*/ 946841 h 2035981"/>
              <a:gd name="connsiteX58" fmla="*/ 1049585 w 1441934"/>
              <a:gd name="connsiteY58" fmla="*/ 946841 h 2035981"/>
              <a:gd name="connsiteX59" fmla="*/ 1071493 w 1441934"/>
              <a:gd name="connsiteY59" fmla="*/ 949222 h 2035981"/>
              <a:gd name="connsiteX60" fmla="*/ 1056253 w 1441934"/>
              <a:gd name="connsiteY60" fmla="*/ 1015421 h 2035981"/>
              <a:gd name="connsiteX61" fmla="*/ 1042918 w 1441934"/>
              <a:gd name="connsiteY61" fmla="*/ 1156867 h 2035981"/>
              <a:gd name="connsiteX62" fmla="*/ 1026726 w 1441934"/>
              <a:gd name="connsiteY62" fmla="*/ 1170679 h 2035981"/>
              <a:gd name="connsiteX63" fmla="*/ 982434 w 1441934"/>
              <a:gd name="connsiteY63" fmla="*/ 1173536 h 2035981"/>
              <a:gd name="connsiteX64" fmla="*/ 936714 w 1441934"/>
              <a:gd name="connsiteY64" fmla="*/ 1188776 h 2035981"/>
              <a:gd name="connsiteX65" fmla="*/ 793363 w 1441934"/>
              <a:gd name="connsiteY65" fmla="*/ 1164011 h 2035981"/>
              <a:gd name="connsiteX66" fmla="*/ 723354 w 1441934"/>
              <a:gd name="connsiteY66" fmla="*/ 1152105 h 2035981"/>
              <a:gd name="connsiteX67" fmla="*/ 664775 w 1441934"/>
              <a:gd name="connsiteY67" fmla="*/ 1140675 h 2035981"/>
              <a:gd name="connsiteX68" fmla="*/ 746690 w 1441934"/>
              <a:gd name="connsiteY68" fmla="*/ 1182109 h 2035981"/>
              <a:gd name="connsiteX69" fmla="*/ 930999 w 1441934"/>
              <a:gd name="connsiteY69" fmla="*/ 1240211 h 2035981"/>
              <a:gd name="connsiteX70" fmla="*/ 951954 w 1441934"/>
              <a:gd name="connsiteY70" fmla="*/ 1253070 h 2035981"/>
              <a:gd name="connsiteX71" fmla="*/ 989102 w 1441934"/>
              <a:gd name="connsiteY71" fmla="*/ 1286408 h 2035981"/>
              <a:gd name="connsiteX72" fmla="*/ 1101497 w 1441934"/>
              <a:gd name="connsiteY72" fmla="*/ 1374990 h 2035981"/>
              <a:gd name="connsiteX73" fmla="*/ 983387 w 1441934"/>
              <a:gd name="connsiteY73" fmla="*/ 1376895 h 2035981"/>
              <a:gd name="connsiteX74" fmla="*/ 894328 w 1441934"/>
              <a:gd name="connsiteY74" fmla="*/ 1400708 h 2035981"/>
              <a:gd name="connsiteX75" fmla="*/ 866229 w 1441934"/>
              <a:gd name="connsiteY75" fmla="*/ 1481194 h 2035981"/>
              <a:gd name="connsiteX76" fmla="*/ 843845 w 1441934"/>
              <a:gd name="connsiteY76" fmla="*/ 1585969 h 2035981"/>
              <a:gd name="connsiteX77" fmla="*/ 837654 w 1441934"/>
              <a:gd name="connsiteY77" fmla="*/ 1707889 h 2035981"/>
              <a:gd name="connsiteX78" fmla="*/ 931952 w 1441934"/>
              <a:gd name="connsiteY78" fmla="*/ 1961730 h 2035981"/>
              <a:gd name="connsiteX79" fmla="*/ 966659 w 1441934"/>
              <a:gd name="connsiteY79" fmla="*/ 2030432 h 2035981"/>
              <a:gd name="connsiteX80" fmla="*/ 1029289 w 1441934"/>
              <a:gd name="connsiteY80" fmla="*/ 2028050 h 2035981"/>
              <a:gd name="connsiteX81" fmla="*/ 950049 w 1441934"/>
              <a:gd name="connsiteY81" fmla="*/ 1863623 h 2035981"/>
              <a:gd name="connsiteX82" fmla="*/ 915283 w 1441934"/>
              <a:gd name="connsiteY82" fmla="*/ 1739321 h 2035981"/>
              <a:gd name="connsiteX83" fmla="*/ 918140 w 1441934"/>
              <a:gd name="connsiteY83" fmla="*/ 1626450 h 2035981"/>
              <a:gd name="connsiteX84" fmla="*/ 932904 w 1441934"/>
              <a:gd name="connsiteY84" fmla="*/ 1547869 h 2035981"/>
              <a:gd name="connsiteX85" fmla="*/ 940048 w 1441934"/>
              <a:gd name="connsiteY85" fmla="*/ 1509293 h 2035981"/>
              <a:gd name="connsiteX86" fmla="*/ 949097 w 1441934"/>
              <a:gd name="connsiteY86" fmla="*/ 1485956 h 2035981"/>
              <a:gd name="connsiteX87" fmla="*/ 972909 w 1441934"/>
              <a:gd name="connsiteY87" fmla="*/ 1463096 h 2035981"/>
              <a:gd name="connsiteX88" fmla="*/ 1112927 w 1441934"/>
              <a:gd name="connsiteY88" fmla="*/ 1449761 h 2035981"/>
              <a:gd name="connsiteX89" fmla="*/ 1243895 w 1441934"/>
              <a:gd name="connsiteY89" fmla="*/ 1462144 h 2035981"/>
              <a:gd name="connsiteX90" fmla="*/ 1301998 w 1441934"/>
              <a:gd name="connsiteY90" fmla="*/ 1442141 h 2035981"/>
              <a:gd name="connsiteX91" fmla="*/ 1321524 w 1441934"/>
              <a:gd name="connsiteY91" fmla="*/ 1404994 h 2035981"/>
              <a:gd name="connsiteX92" fmla="*/ 1414393 w 1441934"/>
              <a:gd name="connsiteY92" fmla="*/ 1216399 h 2035981"/>
              <a:gd name="connsiteX93" fmla="*/ 1438682 w 1441934"/>
              <a:gd name="connsiteY93" fmla="*/ 1015897 h 2035981"/>
              <a:gd name="connsiteX94" fmla="*/ 1430586 w 1441934"/>
              <a:gd name="connsiteY94" fmla="*/ 975416 h 2035981"/>
              <a:gd name="connsiteX95" fmla="*/ 1432967 w 1441934"/>
              <a:gd name="connsiteY95" fmla="*/ 970177 h 2035981"/>
              <a:gd name="connsiteX96" fmla="*/ 511423 w 1441934"/>
              <a:gd name="connsiteY96" fmla="*/ 447255 h 2035981"/>
              <a:gd name="connsiteX97" fmla="*/ 548570 w 1441934"/>
              <a:gd name="connsiteY97" fmla="*/ 449160 h 2035981"/>
              <a:gd name="connsiteX98" fmla="*/ 442843 w 1441934"/>
              <a:gd name="connsiteY98" fmla="*/ 509167 h 2035981"/>
              <a:gd name="connsiteX99" fmla="*/ 367119 w 1441934"/>
              <a:gd name="connsiteY99" fmla="*/ 512025 h 2035981"/>
              <a:gd name="connsiteX100" fmla="*/ 403314 w 1441934"/>
              <a:gd name="connsiteY100" fmla="*/ 423442 h 2035981"/>
              <a:gd name="connsiteX101" fmla="*/ 379502 w 1441934"/>
              <a:gd name="connsiteY101" fmla="*/ 436777 h 2035981"/>
              <a:gd name="connsiteX102" fmla="*/ 317589 w 1441934"/>
              <a:gd name="connsiteY102" fmla="*/ 490594 h 2035981"/>
              <a:gd name="connsiteX103" fmla="*/ 279013 w 1441934"/>
              <a:gd name="connsiteY103" fmla="*/ 516787 h 2035981"/>
              <a:gd name="connsiteX104" fmla="*/ 512375 w 1441934"/>
              <a:gd name="connsiteY104" fmla="*/ 316762 h 2035981"/>
              <a:gd name="connsiteX105" fmla="*/ 515233 w 1441934"/>
              <a:gd name="connsiteY105" fmla="*/ 319620 h 2035981"/>
              <a:gd name="connsiteX106" fmla="*/ 484277 w 1441934"/>
              <a:gd name="connsiteY106" fmla="*/ 363911 h 2035981"/>
              <a:gd name="connsiteX107" fmla="*/ 480943 w 1441934"/>
              <a:gd name="connsiteY107" fmla="*/ 372484 h 2035981"/>
              <a:gd name="connsiteX108" fmla="*/ 489992 w 1441934"/>
              <a:gd name="connsiteY108" fmla="*/ 373912 h 2035981"/>
              <a:gd name="connsiteX109" fmla="*/ 557143 w 1441934"/>
              <a:gd name="connsiteY109" fmla="*/ 362482 h 2035981"/>
              <a:gd name="connsiteX110" fmla="*/ 570002 w 1441934"/>
              <a:gd name="connsiteY110" fmla="*/ 362006 h 2035981"/>
              <a:gd name="connsiteX111" fmla="*/ 510470 w 1441934"/>
              <a:gd name="connsiteY111" fmla="*/ 416775 h 2035981"/>
              <a:gd name="connsiteX112" fmla="*/ 510470 w 1441934"/>
              <a:gd name="connsiteY112" fmla="*/ 416775 h 2035981"/>
              <a:gd name="connsiteX113" fmla="*/ 502374 w 1441934"/>
              <a:gd name="connsiteY113" fmla="*/ 432015 h 2035981"/>
              <a:gd name="connsiteX114" fmla="*/ 511423 w 1441934"/>
              <a:gd name="connsiteY114" fmla="*/ 447255 h 2035981"/>
              <a:gd name="connsiteX115" fmla="*/ 1073398 w 1441934"/>
              <a:gd name="connsiteY115" fmla="*/ 859211 h 2035981"/>
              <a:gd name="connsiteX116" fmla="*/ 1057682 w 1441934"/>
              <a:gd name="connsiteY116" fmla="*/ 861116 h 2035981"/>
              <a:gd name="connsiteX117" fmla="*/ 1064826 w 1441934"/>
              <a:gd name="connsiteY117" fmla="*/ 879214 h 2035981"/>
              <a:gd name="connsiteX118" fmla="*/ 1044347 w 1441934"/>
              <a:gd name="connsiteY118" fmla="*/ 906360 h 2035981"/>
              <a:gd name="connsiteX119" fmla="*/ 886708 w 1441934"/>
              <a:gd name="connsiteY119" fmla="*/ 907789 h 2035981"/>
              <a:gd name="connsiteX120" fmla="*/ 878612 w 1441934"/>
              <a:gd name="connsiteY120" fmla="*/ 895882 h 2035981"/>
              <a:gd name="connsiteX121" fmla="*/ 886232 w 1441934"/>
              <a:gd name="connsiteY121" fmla="*/ 835399 h 2035981"/>
              <a:gd name="connsiteX122" fmla="*/ 886232 w 1441934"/>
              <a:gd name="connsiteY122" fmla="*/ 835399 h 2035981"/>
              <a:gd name="connsiteX123" fmla="*/ 887660 w 1441934"/>
              <a:gd name="connsiteY123" fmla="*/ 827302 h 2035981"/>
              <a:gd name="connsiteX124" fmla="*/ 898614 w 1441934"/>
              <a:gd name="connsiteY124" fmla="*/ 730624 h 2035981"/>
              <a:gd name="connsiteX125" fmla="*/ 915759 w 1441934"/>
              <a:gd name="connsiteY125" fmla="*/ 665854 h 2035981"/>
              <a:gd name="connsiteX126" fmla="*/ 945287 w 1441934"/>
              <a:gd name="connsiteY126" fmla="*/ 645375 h 2035981"/>
              <a:gd name="connsiteX127" fmla="*/ 1135787 w 1441934"/>
              <a:gd name="connsiteY127" fmla="*/ 546315 h 2035981"/>
              <a:gd name="connsiteX128" fmla="*/ 1146740 w 1441934"/>
              <a:gd name="connsiteY128" fmla="*/ 545839 h 2035981"/>
              <a:gd name="connsiteX129" fmla="*/ 1143407 w 1441934"/>
              <a:gd name="connsiteY129" fmla="*/ 556792 h 2035981"/>
              <a:gd name="connsiteX130" fmla="*/ 1015295 w 1441934"/>
              <a:gd name="connsiteY130" fmla="*/ 718241 h 2035981"/>
              <a:gd name="connsiteX131" fmla="*/ 1020058 w 1441934"/>
              <a:gd name="connsiteY131" fmla="*/ 731100 h 2035981"/>
              <a:gd name="connsiteX132" fmla="*/ 1020058 w 1441934"/>
              <a:gd name="connsiteY132" fmla="*/ 731100 h 2035981"/>
              <a:gd name="connsiteX133" fmla="*/ 1095782 w 1441934"/>
              <a:gd name="connsiteY133" fmla="*/ 686809 h 2035981"/>
              <a:gd name="connsiteX134" fmla="*/ 1129595 w 1441934"/>
              <a:gd name="connsiteY134" fmla="*/ 666330 h 2035981"/>
              <a:gd name="connsiteX135" fmla="*/ 1135310 w 1441934"/>
              <a:gd name="connsiteY135" fmla="*/ 664425 h 2035981"/>
              <a:gd name="connsiteX136" fmla="*/ 1129595 w 1441934"/>
              <a:gd name="connsiteY136" fmla="*/ 666330 h 2035981"/>
              <a:gd name="connsiteX137" fmla="*/ 1163886 w 1441934"/>
              <a:gd name="connsiteY137" fmla="*/ 645851 h 2035981"/>
              <a:gd name="connsiteX138" fmla="*/ 1256278 w 1441934"/>
              <a:gd name="connsiteY138" fmla="*/ 589177 h 2035981"/>
              <a:gd name="connsiteX139" fmla="*/ 1271042 w 1441934"/>
              <a:gd name="connsiteY139" fmla="*/ 580129 h 2035981"/>
              <a:gd name="connsiteX140" fmla="*/ 1299140 w 1441934"/>
              <a:gd name="connsiteY140" fmla="*/ 590130 h 2035981"/>
              <a:gd name="connsiteX141" fmla="*/ 1310570 w 1441934"/>
              <a:gd name="connsiteY141" fmla="*/ 727766 h 2035981"/>
              <a:gd name="connsiteX142" fmla="*/ 1301522 w 1441934"/>
              <a:gd name="connsiteY142" fmla="*/ 768247 h 2035981"/>
              <a:gd name="connsiteX143" fmla="*/ 1301522 w 1441934"/>
              <a:gd name="connsiteY143" fmla="*/ 768247 h 2035981"/>
              <a:gd name="connsiteX144" fmla="*/ 1289615 w 1441934"/>
              <a:gd name="connsiteY144" fmla="*/ 850162 h 2035981"/>
              <a:gd name="connsiteX145" fmla="*/ 1276280 w 1441934"/>
              <a:gd name="connsiteY145" fmla="*/ 858735 h 2035981"/>
              <a:gd name="connsiteX146" fmla="*/ 1187222 w 1441934"/>
              <a:gd name="connsiteY146" fmla="*/ 858735 h 2035981"/>
              <a:gd name="connsiteX147" fmla="*/ 1073398 w 1441934"/>
              <a:gd name="connsiteY147" fmla="*/ 859211 h 2035981"/>
              <a:gd name="connsiteX148" fmla="*/ 1393914 w 1441934"/>
              <a:gd name="connsiteY148" fmla="*/ 1123054 h 2035981"/>
              <a:gd name="connsiteX149" fmla="*/ 1391057 w 1441934"/>
              <a:gd name="connsiteY149" fmla="*/ 1141151 h 2035981"/>
              <a:gd name="connsiteX150" fmla="*/ 1391057 w 1441934"/>
              <a:gd name="connsiteY150" fmla="*/ 1141151 h 2035981"/>
              <a:gd name="connsiteX151" fmla="*/ 1390580 w 1441934"/>
              <a:gd name="connsiteY151" fmla="*/ 1151153 h 2035981"/>
              <a:gd name="connsiteX152" fmla="*/ 1342955 w 1441934"/>
              <a:gd name="connsiteY152" fmla="*/ 1181633 h 2035981"/>
              <a:gd name="connsiteX153" fmla="*/ 1254849 w 1441934"/>
              <a:gd name="connsiteY153" fmla="*/ 1157820 h 2035981"/>
              <a:gd name="connsiteX154" fmla="*/ 1194842 w 1441934"/>
              <a:gd name="connsiteY154" fmla="*/ 1147342 h 2035981"/>
              <a:gd name="connsiteX155" fmla="*/ 1180554 w 1441934"/>
              <a:gd name="connsiteY155" fmla="*/ 1150676 h 2035981"/>
              <a:gd name="connsiteX156" fmla="*/ 1197223 w 1441934"/>
              <a:gd name="connsiteY156" fmla="*/ 1163535 h 2035981"/>
              <a:gd name="connsiteX157" fmla="*/ 1197223 w 1441934"/>
              <a:gd name="connsiteY157" fmla="*/ 1163535 h 2035981"/>
              <a:gd name="connsiteX158" fmla="*/ 1269613 w 1441934"/>
              <a:gd name="connsiteY158" fmla="*/ 1190205 h 2035981"/>
              <a:gd name="connsiteX159" fmla="*/ 1269613 w 1441934"/>
              <a:gd name="connsiteY159" fmla="*/ 1190205 h 2035981"/>
              <a:gd name="connsiteX160" fmla="*/ 1289615 w 1441934"/>
              <a:gd name="connsiteY160" fmla="*/ 1197349 h 2035981"/>
              <a:gd name="connsiteX161" fmla="*/ 1289615 w 1441934"/>
              <a:gd name="connsiteY161" fmla="*/ 1197349 h 2035981"/>
              <a:gd name="connsiteX162" fmla="*/ 1362958 w 1441934"/>
              <a:gd name="connsiteY162" fmla="*/ 1223543 h 2035981"/>
              <a:gd name="connsiteX163" fmla="*/ 1368673 w 1441934"/>
              <a:gd name="connsiteY163" fmla="*/ 1237354 h 2035981"/>
              <a:gd name="connsiteX164" fmla="*/ 1345337 w 1441934"/>
              <a:gd name="connsiteY164" fmla="*/ 1279740 h 2035981"/>
              <a:gd name="connsiteX165" fmla="*/ 1345337 w 1441934"/>
              <a:gd name="connsiteY165" fmla="*/ 1279740 h 2035981"/>
              <a:gd name="connsiteX166" fmla="*/ 1334383 w 1441934"/>
              <a:gd name="connsiteY166" fmla="*/ 1300219 h 2035981"/>
              <a:gd name="connsiteX167" fmla="*/ 1334383 w 1441934"/>
              <a:gd name="connsiteY167" fmla="*/ 1300219 h 2035981"/>
              <a:gd name="connsiteX168" fmla="*/ 1291520 w 1441934"/>
              <a:gd name="connsiteY168" fmla="*/ 1381181 h 2035981"/>
              <a:gd name="connsiteX169" fmla="*/ 1237228 w 1441934"/>
              <a:gd name="connsiteY169" fmla="*/ 1392611 h 2035981"/>
              <a:gd name="connsiteX170" fmla="*/ 1137215 w 1441934"/>
              <a:gd name="connsiteY170" fmla="*/ 1327841 h 2035981"/>
              <a:gd name="connsiteX171" fmla="*/ 1137215 w 1441934"/>
              <a:gd name="connsiteY171" fmla="*/ 1327841 h 2035981"/>
              <a:gd name="connsiteX172" fmla="*/ 1028154 w 1441934"/>
              <a:gd name="connsiteY172" fmla="*/ 1256404 h 2035981"/>
              <a:gd name="connsiteX173" fmla="*/ 1011962 w 1441934"/>
              <a:gd name="connsiteY173" fmla="*/ 1224971 h 2035981"/>
              <a:gd name="connsiteX174" fmla="*/ 1019105 w 1441934"/>
              <a:gd name="connsiteY174" fmla="*/ 1219733 h 2035981"/>
              <a:gd name="connsiteX175" fmla="*/ 1062444 w 1441934"/>
              <a:gd name="connsiteY175" fmla="*/ 1222590 h 2035981"/>
              <a:gd name="connsiteX176" fmla="*/ 1084352 w 1441934"/>
              <a:gd name="connsiteY176" fmla="*/ 1202588 h 2035981"/>
              <a:gd name="connsiteX177" fmla="*/ 1087209 w 1441934"/>
              <a:gd name="connsiteY177" fmla="*/ 1186871 h 2035981"/>
              <a:gd name="connsiteX178" fmla="*/ 1087209 w 1441934"/>
              <a:gd name="connsiteY178" fmla="*/ 1186871 h 2035981"/>
              <a:gd name="connsiteX179" fmla="*/ 1088162 w 1441934"/>
              <a:gd name="connsiteY179" fmla="*/ 1173060 h 2035981"/>
              <a:gd name="connsiteX180" fmla="*/ 1089590 w 1441934"/>
              <a:gd name="connsiteY180" fmla="*/ 1164964 h 2035981"/>
              <a:gd name="connsiteX181" fmla="*/ 1089590 w 1441934"/>
              <a:gd name="connsiteY181" fmla="*/ 1164964 h 2035981"/>
              <a:gd name="connsiteX182" fmla="*/ 1092924 w 1441934"/>
              <a:gd name="connsiteY182" fmla="*/ 1133531 h 2035981"/>
              <a:gd name="connsiteX183" fmla="*/ 1092924 w 1441934"/>
              <a:gd name="connsiteY183" fmla="*/ 1133531 h 2035981"/>
              <a:gd name="connsiteX184" fmla="*/ 1112927 w 1441934"/>
              <a:gd name="connsiteY184" fmla="*/ 955890 h 2035981"/>
              <a:gd name="connsiteX185" fmla="*/ 1116260 w 1441934"/>
              <a:gd name="connsiteY185" fmla="*/ 937792 h 2035981"/>
              <a:gd name="connsiteX186" fmla="*/ 1147217 w 1441934"/>
              <a:gd name="connsiteY186" fmla="*/ 912075 h 2035981"/>
              <a:gd name="connsiteX187" fmla="*/ 1310570 w 1441934"/>
              <a:gd name="connsiteY187" fmla="*/ 902550 h 2035981"/>
              <a:gd name="connsiteX188" fmla="*/ 1343432 w 1441934"/>
              <a:gd name="connsiteY188" fmla="*/ 907789 h 2035981"/>
              <a:gd name="connsiteX189" fmla="*/ 1369626 w 1441934"/>
              <a:gd name="connsiteY189" fmla="*/ 938745 h 2035981"/>
              <a:gd name="connsiteX190" fmla="*/ 1390580 w 1441934"/>
              <a:gd name="connsiteY190" fmla="*/ 1045901 h 2035981"/>
              <a:gd name="connsiteX191" fmla="*/ 1379151 w 1441934"/>
              <a:gd name="connsiteY191" fmla="*/ 1059236 h 2035981"/>
              <a:gd name="connsiteX192" fmla="*/ 1308189 w 1441934"/>
              <a:gd name="connsiteY192" fmla="*/ 1058760 h 2035981"/>
              <a:gd name="connsiteX193" fmla="*/ 1308189 w 1441934"/>
              <a:gd name="connsiteY193" fmla="*/ 1058760 h 2035981"/>
              <a:gd name="connsiteX194" fmla="*/ 1288663 w 1441934"/>
              <a:gd name="connsiteY194" fmla="*/ 1058760 h 2035981"/>
              <a:gd name="connsiteX195" fmla="*/ 1288663 w 1441934"/>
              <a:gd name="connsiteY195" fmla="*/ 1058760 h 2035981"/>
              <a:gd name="connsiteX196" fmla="*/ 1201033 w 1441934"/>
              <a:gd name="connsiteY196" fmla="*/ 1059236 h 2035981"/>
              <a:gd name="connsiteX197" fmla="*/ 1188174 w 1441934"/>
              <a:gd name="connsiteY197" fmla="*/ 1066380 h 2035981"/>
              <a:gd name="connsiteX198" fmla="*/ 1199604 w 1441934"/>
              <a:gd name="connsiteY198" fmla="*/ 1074476 h 2035981"/>
              <a:gd name="connsiteX199" fmla="*/ 1230084 w 1441934"/>
              <a:gd name="connsiteY199" fmla="*/ 1077810 h 2035981"/>
              <a:gd name="connsiteX200" fmla="*/ 1233894 w 1441934"/>
              <a:gd name="connsiteY200" fmla="*/ 1078763 h 2035981"/>
              <a:gd name="connsiteX201" fmla="*/ 1305808 w 1441934"/>
              <a:gd name="connsiteY201" fmla="*/ 1084001 h 2035981"/>
              <a:gd name="connsiteX202" fmla="*/ 1361529 w 1441934"/>
              <a:gd name="connsiteY202" fmla="*/ 1086383 h 2035981"/>
              <a:gd name="connsiteX203" fmla="*/ 1393914 w 1441934"/>
              <a:gd name="connsiteY203" fmla="*/ 1123054 h 203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441934" h="2035981">
                <a:moveTo>
                  <a:pt x="1432967" y="970177"/>
                </a:moveTo>
                <a:cubicBezTo>
                  <a:pt x="1430109" y="964462"/>
                  <a:pt x="1426299" y="961129"/>
                  <a:pt x="1423918" y="956842"/>
                </a:cubicBezTo>
                <a:cubicBezTo>
                  <a:pt x="1413440" y="935411"/>
                  <a:pt x="1414393" y="910646"/>
                  <a:pt x="1406297" y="888262"/>
                </a:cubicBezTo>
                <a:cubicBezTo>
                  <a:pt x="1397724" y="864450"/>
                  <a:pt x="1383913" y="843019"/>
                  <a:pt x="1372483" y="820159"/>
                </a:cubicBezTo>
                <a:cubicBezTo>
                  <a:pt x="1367721" y="809681"/>
                  <a:pt x="1364387" y="799204"/>
                  <a:pt x="1365815" y="787774"/>
                </a:cubicBezTo>
                <a:cubicBezTo>
                  <a:pt x="1362482" y="763961"/>
                  <a:pt x="1362482" y="739672"/>
                  <a:pt x="1364387" y="715384"/>
                </a:cubicBezTo>
                <a:cubicBezTo>
                  <a:pt x="1365815" y="696334"/>
                  <a:pt x="1372959" y="679189"/>
                  <a:pt x="1370578" y="659662"/>
                </a:cubicBezTo>
                <a:cubicBezTo>
                  <a:pt x="1368673" y="643470"/>
                  <a:pt x="1361053" y="628706"/>
                  <a:pt x="1359148" y="612990"/>
                </a:cubicBezTo>
                <a:cubicBezTo>
                  <a:pt x="1356767" y="596797"/>
                  <a:pt x="1358196" y="580129"/>
                  <a:pt x="1356290" y="563936"/>
                </a:cubicBezTo>
                <a:cubicBezTo>
                  <a:pt x="1351528" y="517264"/>
                  <a:pt x="1362005" y="471544"/>
                  <a:pt x="1372007" y="424871"/>
                </a:cubicBezTo>
                <a:cubicBezTo>
                  <a:pt x="1378198" y="395344"/>
                  <a:pt x="1360101" y="370579"/>
                  <a:pt x="1359624" y="342956"/>
                </a:cubicBezTo>
                <a:cubicBezTo>
                  <a:pt x="1359148" y="313429"/>
                  <a:pt x="1357243" y="284377"/>
                  <a:pt x="1355338" y="255326"/>
                </a:cubicBezTo>
                <a:cubicBezTo>
                  <a:pt x="1353433" y="224846"/>
                  <a:pt x="1314380" y="204367"/>
                  <a:pt x="1287711" y="191508"/>
                </a:cubicBezTo>
                <a:cubicBezTo>
                  <a:pt x="1276280" y="185793"/>
                  <a:pt x="1264374" y="181031"/>
                  <a:pt x="1252468" y="176268"/>
                </a:cubicBezTo>
                <a:cubicBezTo>
                  <a:pt x="1243419" y="172458"/>
                  <a:pt x="1235323" y="168172"/>
                  <a:pt x="1228179" y="161505"/>
                </a:cubicBezTo>
                <a:cubicBezTo>
                  <a:pt x="1214844" y="149122"/>
                  <a:pt x="1200557" y="137692"/>
                  <a:pt x="1185793" y="127215"/>
                </a:cubicBezTo>
                <a:cubicBezTo>
                  <a:pt x="1186269" y="118642"/>
                  <a:pt x="1177697" y="116737"/>
                  <a:pt x="1174363" y="111022"/>
                </a:cubicBezTo>
                <a:cubicBezTo>
                  <a:pt x="1158170" y="101973"/>
                  <a:pt x="1141026" y="93877"/>
                  <a:pt x="1122452" y="91020"/>
                </a:cubicBezTo>
                <a:cubicBezTo>
                  <a:pt x="1086733" y="85305"/>
                  <a:pt x="1047204" y="64826"/>
                  <a:pt x="1011485" y="52920"/>
                </a:cubicBezTo>
                <a:cubicBezTo>
                  <a:pt x="991007" y="46252"/>
                  <a:pt x="969576" y="35775"/>
                  <a:pt x="948620" y="31965"/>
                </a:cubicBezTo>
                <a:cubicBezTo>
                  <a:pt x="929094" y="28155"/>
                  <a:pt x="907663" y="29107"/>
                  <a:pt x="887660" y="26726"/>
                </a:cubicBezTo>
                <a:cubicBezTo>
                  <a:pt x="862895" y="23392"/>
                  <a:pt x="838607" y="13867"/>
                  <a:pt x="813365" y="17677"/>
                </a:cubicBezTo>
                <a:cubicBezTo>
                  <a:pt x="778599" y="10533"/>
                  <a:pt x="745262" y="-897"/>
                  <a:pt x="708590" y="56"/>
                </a:cubicBezTo>
                <a:cubicBezTo>
                  <a:pt x="677158" y="1008"/>
                  <a:pt x="645725" y="2913"/>
                  <a:pt x="615245" y="11010"/>
                </a:cubicBezTo>
                <a:cubicBezTo>
                  <a:pt x="541903" y="30536"/>
                  <a:pt x="467132" y="34346"/>
                  <a:pt x="405219" y="83876"/>
                </a:cubicBezTo>
                <a:cubicBezTo>
                  <a:pt x="373310" y="109117"/>
                  <a:pt x="335686" y="129120"/>
                  <a:pt x="307111" y="158171"/>
                </a:cubicBezTo>
                <a:cubicBezTo>
                  <a:pt x="285204" y="180555"/>
                  <a:pt x="264249" y="203891"/>
                  <a:pt x="244723" y="228180"/>
                </a:cubicBezTo>
                <a:cubicBezTo>
                  <a:pt x="227102" y="250087"/>
                  <a:pt x="205670" y="267232"/>
                  <a:pt x="191859" y="292474"/>
                </a:cubicBezTo>
                <a:cubicBezTo>
                  <a:pt x="176619" y="320096"/>
                  <a:pt x="159950" y="350576"/>
                  <a:pt x="149473" y="380580"/>
                </a:cubicBezTo>
                <a:cubicBezTo>
                  <a:pt x="128042" y="443921"/>
                  <a:pt x="113754" y="510120"/>
                  <a:pt x="112801" y="577271"/>
                </a:cubicBezTo>
                <a:cubicBezTo>
                  <a:pt x="112325" y="612037"/>
                  <a:pt x="114706" y="646327"/>
                  <a:pt x="121850" y="680617"/>
                </a:cubicBezTo>
                <a:cubicBezTo>
                  <a:pt x="132804" y="731576"/>
                  <a:pt x="152806" y="780630"/>
                  <a:pt x="178524" y="825874"/>
                </a:cubicBezTo>
                <a:cubicBezTo>
                  <a:pt x="191383" y="848734"/>
                  <a:pt x="205670" y="870641"/>
                  <a:pt x="221386" y="892072"/>
                </a:cubicBezTo>
                <a:cubicBezTo>
                  <a:pt x="228530" y="902074"/>
                  <a:pt x="236627" y="911599"/>
                  <a:pt x="244247" y="921600"/>
                </a:cubicBezTo>
                <a:cubicBezTo>
                  <a:pt x="268059" y="951604"/>
                  <a:pt x="287585" y="978750"/>
                  <a:pt x="295681" y="1016374"/>
                </a:cubicBezTo>
                <a:cubicBezTo>
                  <a:pt x="305683" y="1061617"/>
                  <a:pt x="315208" y="1106861"/>
                  <a:pt x="319970" y="1153058"/>
                </a:cubicBezTo>
                <a:cubicBezTo>
                  <a:pt x="325685" y="1209255"/>
                  <a:pt x="327114" y="1267358"/>
                  <a:pt x="311874" y="1322603"/>
                </a:cubicBezTo>
                <a:cubicBezTo>
                  <a:pt x="304730" y="1349273"/>
                  <a:pt x="293300" y="1374990"/>
                  <a:pt x="277584" y="1397850"/>
                </a:cubicBezTo>
                <a:cubicBezTo>
                  <a:pt x="269011" y="1410233"/>
                  <a:pt x="259010" y="1421186"/>
                  <a:pt x="248533" y="1431664"/>
                </a:cubicBezTo>
                <a:cubicBezTo>
                  <a:pt x="239484" y="1440236"/>
                  <a:pt x="73345" y="1560584"/>
                  <a:pt x="7949" y="1611103"/>
                </a:cubicBezTo>
                <a:cubicBezTo>
                  <a:pt x="283" y="1669359"/>
                  <a:pt x="-1877" y="1650100"/>
                  <a:pt x="1635" y="1697549"/>
                </a:cubicBezTo>
                <a:cubicBezTo>
                  <a:pt x="97962" y="1622712"/>
                  <a:pt x="306635" y="1476431"/>
                  <a:pt x="321875" y="1465954"/>
                </a:cubicBezTo>
                <a:cubicBezTo>
                  <a:pt x="323304" y="1465001"/>
                  <a:pt x="325685" y="1464049"/>
                  <a:pt x="326638" y="1462620"/>
                </a:cubicBezTo>
                <a:cubicBezTo>
                  <a:pt x="353308" y="1418805"/>
                  <a:pt x="376168" y="1380229"/>
                  <a:pt x="390932" y="1330699"/>
                </a:cubicBezTo>
                <a:cubicBezTo>
                  <a:pt x="400457" y="1299266"/>
                  <a:pt x="408553" y="1266881"/>
                  <a:pt x="413792" y="1234020"/>
                </a:cubicBezTo>
                <a:cubicBezTo>
                  <a:pt x="418554" y="1206874"/>
                  <a:pt x="414268" y="1174489"/>
                  <a:pt x="437128" y="1156391"/>
                </a:cubicBezTo>
                <a:cubicBezTo>
                  <a:pt x="467608" y="1132103"/>
                  <a:pt x="473799" y="1088764"/>
                  <a:pt x="480943" y="1052569"/>
                </a:cubicBezTo>
                <a:cubicBezTo>
                  <a:pt x="487134" y="1022565"/>
                  <a:pt x="476657" y="993990"/>
                  <a:pt x="472847" y="962081"/>
                </a:cubicBezTo>
                <a:cubicBezTo>
                  <a:pt x="466179" y="901121"/>
                  <a:pt x="461893" y="830160"/>
                  <a:pt x="475704" y="770152"/>
                </a:cubicBezTo>
                <a:cubicBezTo>
                  <a:pt x="478085" y="759199"/>
                  <a:pt x="480943" y="748245"/>
                  <a:pt x="486182" y="738720"/>
                </a:cubicBezTo>
                <a:cubicBezTo>
                  <a:pt x="496659" y="721099"/>
                  <a:pt x="527139" y="707764"/>
                  <a:pt x="545237" y="699191"/>
                </a:cubicBezTo>
                <a:cubicBezTo>
                  <a:pt x="568573" y="688237"/>
                  <a:pt x="593814" y="682046"/>
                  <a:pt x="619055" y="681570"/>
                </a:cubicBezTo>
                <a:cubicBezTo>
                  <a:pt x="671443" y="680141"/>
                  <a:pt x="721925" y="702525"/>
                  <a:pt x="756692" y="742054"/>
                </a:cubicBezTo>
                <a:cubicBezTo>
                  <a:pt x="799078" y="790155"/>
                  <a:pt x="822414" y="848257"/>
                  <a:pt x="842417" y="908265"/>
                </a:cubicBezTo>
                <a:cubicBezTo>
                  <a:pt x="844798" y="915409"/>
                  <a:pt x="842417" y="918266"/>
                  <a:pt x="835273" y="918742"/>
                </a:cubicBezTo>
                <a:cubicBezTo>
                  <a:pt x="802888" y="920647"/>
                  <a:pt x="770027" y="921124"/>
                  <a:pt x="737642" y="921600"/>
                </a:cubicBezTo>
                <a:cubicBezTo>
                  <a:pt x="722402" y="922076"/>
                  <a:pt x="669062" y="915885"/>
                  <a:pt x="658584" y="932554"/>
                </a:cubicBezTo>
                <a:cubicBezTo>
                  <a:pt x="648583" y="948270"/>
                  <a:pt x="679063" y="946841"/>
                  <a:pt x="688112" y="946841"/>
                </a:cubicBezTo>
                <a:lnTo>
                  <a:pt x="1049585" y="946841"/>
                </a:lnTo>
                <a:cubicBezTo>
                  <a:pt x="1056729" y="946841"/>
                  <a:pt x="1064349" y="945412"/>
                  <a:pt x="1071493" y="949222"/>
                </a:cubicBezTo>
                <a:cubicBezTo>
                  <a:pt x="1056729" y="957795"/>
                  <a:pt x="1058158" y="1000657"/>
                  <a:pt x="1056253" y="1015421"/>
                </a:cubicBezTo>
                <a:cubicBezTo>
                  <a:pt x="1049109" y="1064475"/>
                  <a:pt x="1047680" y="1108766"/>
                  <a:pt x="1042918" y="1156867"/>
                </a:cubicBezTo>
                <a:cubicBezTo>
                  <a:pt x="1041965" y="1167345"/>
                  <a:pt x="1036251" y="1170679"/>
                  <a:pt x="1026726" y="1170679"/>
                </a:cubicBezTo>
                <a:cubicBezTo>
                  <a:pt x="1012914" y="1170679"/>
                  <a:pt x="996722" y="1170203"/>
                  <a:pt x="982434" y="1173536"/>
                </a:cubicBezTo>
                <a:cubicBezTo>
                  <a:pt x="967670" y="1176870"/>
                  <a:pt x="951478" y="1191158"/>
                  <a:pt x="936714" y="1188776"/>
                </a:cubicBezTo>
                <a:lnTo>
                  <a:pt x="793363" y="1164011"/>
                </a:lnTo>
                <a:lnTo>
                  <a:pt x="723354" y="1152105"/>
                </a:lnTo>
                <a:cubicBezTo>
                  <a:pt x="712877" y="1150200"/>
                  <a:pt x="672872" y="1133055"/>
                  <a:pt x="664775" y="1140675"/>
                </a:cubicBezTo>
                <a:cubicBezTo>
                  <a:pt x="648107" y="1155915"/>
                  <a:pt x="738118" y="1180204"/>
                  <a:pt x="746690" y="1182109"/>
                </a:cubicBezTo>
                <a:cubicBezTo>
                  <a:pt x="810032" y="1197349"/>
                  <a:pt x="869087" y="1221161"/>
                  <a:pt x="930999" y="1240211"/>
                </a:cubicBezTo>
                <a:cubicBezTo>
                  <a:pt x="939095" y="1242593"/>
                  <a:pt x="945763" y="1246879"/>
                  <a:pt x="951954" y="1253070"/>
                </a:cubicBezTo>
                <a:cubicBezTo>
                  <a:pt x="966242" y="1257833"/>
                  <a:pt x="978624" y="1276406"/>
                  <a:pt x="989102" y="1286408"/>
                </a:cubicBezTo>
                <a:cubicBezTo>
                  <a:pt x="1024820" y="1321174"/>
                  <a:pt x="1060539" y="1346891"/>
                  <a:pt x="1101497" y="1374990"/>
                </a:cubicBezTo>
                <a:cubicBezTo>
                  <a:pt x="1061968" y="1379753"/>
                  <a:pt x="1022439" y="1378324"/>
                  <a:pt x="983387" y="1376895"/>
                </a:cubicBezTo>
                <a:cubicBezTo>
                  <a:pt x="951478" y="1375466"/>
                  <a:pt x="917664" y="1375466"/>
                  <a:pt x="894328" y="1400708"/>
                </a:cubicBezTo>
                <a:cubicBezTo>
                  <a:pt x="873849" y="1423091"/>
                  <a:pt x="872897" y="1453571"/>
                  <a:pt x="866229" y="1481194"/>
                </a:cubicBezTo>
                <a:cubicBezTo>
                  <a:pt x="857657" y="1515960"/>
                  <a:pt x="849084" y="1550250"/>
                  <a:pt x="843845" y="1585969"/>
                </a:cubicBezTo>
                <a:cubicBezTo>
                  <a:pt x="838607" y="1626450"/>
                  <a:pt x="836225" y="1666931"/>
                  <a:pt x="837654" y="1707889"/>
                </a:cubicBezTo>
                <a:cubicBezTo>
                  <a:pt x="840988" y="1801710"/>
                  <a:pt x="910451" y="1907973"/>
                  <a:pt x="931952" y="1961730"/>
                </a:cubicBezTo>
                <a:cubicBezTo>
                  <a:pt x="953453" y="2015487"/>
                  <a:pt x="950436" y="2019379"/>
                  <a:pt x="966659" y="2030432"/>
                </a:cubicBezTo>
                <a:cubicBezTo>
                  <a:pt x="982882" y="2041485"/>
                  <a:pt x="1002975" y="2033526"/>
                  <a:pt x="1029289" y="2028050"/>
                </a:cubicBezTo>
                <a:cubicBezTo>
                  <a:pt x="1019108" y="1987510"/>
                  <a:pt x="961955" y="1906485"/>
                  <a:pt x="950049" y="1863623"/>
                </a:cubicBezTo>
                <a:cubicBezTo>
                  <a:pt x="938619" y="1822189"/>
                  <a:pt x="926713" y="1780755"/>
                  <a:pt x="915283" y="1739321"/>
                </a:cubicBezTo>
                <a:cubicBezTo>
                  <a:pt x="905282" y="1703603"/>
                  <a:pt x="912425" y="1662645"/>
                  <a:pt x="918140" y="1626450"/>
                </a:cubicBezTo>
                <a:cubicBezTo>
                  <a:pt x="922427" y="1600256"/>
                  <a:pt x="927665" y="1574063"/>
                  <a:pt x="932904" y="1547869"/>
                </a:cubicBezTo>
                <a:cubicBezTo>
                  <a:pt x="935285" y="1535010"/>
                  <a:pt x="936714" y="1521675"/>
                  <a:pt x="940048" y="1509293"/>
                </a:cubicBezTo>
                <a:cubicBezTo>
                  <a:pt x="942429" y="1501196"/>
                  <a:pt x="947668" y="1494053"/>
                  <a:pt x="949097" y="1485956"/>
                </a:cubicBezTo>
                <a:cubicBezTo>
                  <a:pt x="951954" y="1472621"/>
                  <a:pt x="960527" y="1465478"/>
                  <a:pt x="972909" y="1463096"/>
                </a:cubicBezTo>
                <a:cubicBezTo>
                  <a:pt x="1019105" y="1454524"/>
                  <a:pt x="1065778" y="1450238"/>
                  <a:pt x="1112927" y="1449761"/>
                </a:cubicBezTo>
                <a:cubicBezTo>
                  <a:pt x="1155313" y="1449285"/>
                  <a:pt x="1203890" y="1446428"/>
                  <a:pt x="1243895" y="1462144"/>
                </a:cubicBezTo>
                <a:cubicBezTo>
                  <a:pt x="1269137" y="1472145"/>
                  <a:pt x="1286758" y="1470240"/>
                  <a:pt x="1301998" y="1442141"/>
                </a:cubicBezTo>
                <a:cubicBezTo>
                  <a:pt x="1309618" y="1430235"/>
                  <a:pt x="1315809" y="1417376"/>
                  <a:pt x="1321524" y="1404994"/>
                </a:cubicBezTo>
                <a:cubicBezTo>
                  <a:pt x="1351528" y="1342129"/>
                  <a:pt x="1392009" y="1282121"/>
                  <a:pt x="1414393" y="1216399"/>
                </a:cubicBezTo>
                <a:cubicBezTo>
                  <a:pt x="1435824" y="1152581"/>
                  <a:pt x="1448207" y="1083049"/>
                  <a:pt x="1438682" y="1015897"/>
                </a:cubicBezTo>
                <a:cubicBezTo>
                  <a:pt x="1436777" y="1002562"/>
                  <a:pt x="1434872" y="988275"/>
                  <a:pt x="1430586" y="975416"/>
                </a:cubicBezTo>
                <a:cubicBezTo>
                  <a:pt x="1433919" y="972559"/>
                  <a:pt x="1433443" y="971130"/>
                  <a:pt x="1432967" y="970177"/>
                </a:cubicBezTo>
                <a:close/>
                <a:moveTo>
                  <a:pt x="511423" y="447255"/>
                </a:moveTo>
                <a:cubicBezTo>
                  <a:pt x="523805" y="447255"/>
                  <a:pt x="536188" y="447255"/>
                  <a:pt x="548570" y="449160"/>
                </a:cubicBezTo>
                <a:cubicBezTo>
                  <a:pt x="516662" y="475354"/>
                  <a:pt x="483324" y="498214"/>
                  <a:pt x="442843" y="509167"/>
                </a:cubicBezTo>
                <a:cubicBezTo>
                  <a:pt x="418554" y="516787"/>
                  <a:pt x="393789" y="516311"/>
                  <a:pt x="367119" y="512025"/>
                </a:cubicBezTo>
                <a:cubicBezTo>
                  <a:pt x="403314" y="492022"/>
                  <a:pt x="404743" y="458685"/>
                  <a:pt x="403314" y="423442"/>
                </a:cubicBezTo>
                <a:cubicBezTo>
                  <a:pt x="393789" y="423442"/>
                  <a:pt x="386645" y="431062"/>
                  <a:pt x="379502" y="436777"/>
                </a:cubicBezTo>
                <a:cubicBezTo>
                  <a:pt x="358547" y="454399"/>
                  <a:pt x="338068" y="472496"/>
                  <a:pt x="317589" y="490594"/>
                </a:cubicBezTo>
                <a:cubicBezTo>
                  <a:pt x="305683" y="500595"/>
                  <a:pt x="294253" y="511549"/>
                  <a:pt x="279013" y="516787"/>
                </a:cubicBezTo>
                <a:cubicBezTo>
                  <a:pt x="342354" y="432491"/>
                  <a:pt x="413792" y="358672"/>
                  <a:pt x="512375" y="316762"/>
                </a:cubicBezTo>
                <a:lnTo>
                  <a:pt x="515233" y="319620"/>
                </a:lnTo>
                <a:cubicBezTo>
                  <a:pt x="504755" y="334384"/>
                  <a:pt x="494754" y="349147"/>
                  <a:pt x="484277" y="363911"/>
                </a:cubicBezTo>
                <a:cubicBezTo>
                  <a:pt x="482372" y="366292"/>
                  <a:pt x="479038" y="369150"/>
                  <a:pt x="480943" y="372484"/>
                </a:cubicBezTo>
                <a:cubicBezTo>
                  <a:pt x="482848" y="375817"/>
                  <a:pt x="487134" y="374389"/>
                  <a:pt x="489992" y="373912"/>
                </a:cubicBezTo>
                <a:lnTo>
                  <a:pt x="557143" y="362482"/>
                </a:lnTo>
                <a:cubicBezTo>
                  <a:pt x="560953" y="362006"/>
                  <a:pt x="565239" y="361530"/>
                  <a:pt x="570002" y="362006"/>
                </a:cubicBezTo>
                <a:cubicBezTo>
                  <a:pt x="545713" y="375817"/>
                  <a:pt x="527615" y="395344"/>
                  <a:pt x="510470" y="416775"/>
                </a:cubicBezTo>
                <a:lnTo>
                  <a:pt x="510470" y="416775"/>
                </a:lnTo>
                <a:cubicBezTo>
                  <a:pt x="507613" y="422014"/>
                  <a:pt x="505232" y="426776"/>
                  <a:pt x="502374" y="432015"/>
                </a:cubicBezTo>
                <a:cubicBezTo>
                  <a:pt x="495230" y="445826"/>
                  <a:pt x="496183" y="447255"/>
                  <a:pt x="511423" y="447255"/>
                </a:cubicBezTo>
                <a:close/>
                <a:moveTo>
                  <a:pt x="1073398" y="859211"/>
                </a:moveTo>
                <a:cubicBezTo>
                  <a:pt x="1068159" y="859211"/>
                  <a:pt x="1062444" y="858735"/>
                  <a:pt x="1057682" y="861116"/>
                </a:cubicBezTo>
                <a:cubicBezTo>
                  <a:pt x="1062444" y="866355"/>
                  <a:pt x="1063873" y="873022"/>
                  <a:pt x="1064826" y="879214"/>
                </a:cubicBezTo>
                <a:cubicBezTo>
                  <a:pt x="1067683" y="895882"/>
                  <a:pt x="1061492" y="905407"/>
                  <a:pt x="1044347" y="906360"/>
                </a:cubicBezTo>
                <a:cubicBezTo>
                  <a:pt x="991959" y="909694"/>
                  <a:pt x="939095" y="909217"/>
                  <a:pt x="886708" y="907789"/>
                </a:cubicBezTo>
                <a:cubicBezTo>
                  <a:pt x="877659" y="907789"/>
                  <a:pt x="878135" y="901597"/>
                  <a:pt x="878612" y="895882"/>
                </a:cubicBezTo>
                <a:cubicBezTo>
                  <a:pt x="880993" y="875880"/>
                  <a:pt x="883850" y="855877"/>
                  <a:pt x="886232" y="835399"/>
                </a:cubicBezTo>
                <a:lnTo>
                  <a:pt x="886232" y="835399"/>
                </a:lnTo>
                <a:cubicBezTo>
                  <a:pt x="886708" y="832541"/>
                  <a:pt x="887184" y="830160"/>
                  <a:pt x="887660" y="827302"/>
                </a:cubicBezTo>
                <a:cubicBezTo>
                  <a:pt x="888613" y="794917"/>
                  <a:pt x="894328" y="762532"/>
                  <a:pt x="898614" y="730624"/>
                </a:cubicBezTo>
                <a:cubicBezTo>
                  <a:pt x="902424" y="708716"/>
                  <a:pt x="899567" y="684904"/>
                  <a:pt x="915759" y="665854"/>
                </a:cubicBezTo>
                <a:cubicBezTo>
                  <a:pt x="922903" y="654900"/>
                  <a:pt x="934333" y="651090"/>
                  <a:pt x="945287" y="645375"/>
                </a:cubicBezTo>
                <a:cubicBezTo>
                  <a:pt x="1007676" y="610609"/>
                  <a:pt x="1072445" y="579176"/>
                  <a:pt x="1135787" y="546315"/>
                </a:cubicBezTo>
                <a:cubicBezTo>
                  <a:pt x="1139120" y="544410"/>
                  <a:pt x="1143407" y="541076"/>
                  <a:pt x="1146740" y="545839"/>
                </a:cubicBezTo>
                <a:cubicBezTo>
                  <a:pt x="1150074" y="550125"/>
                  <a:pt x="1145788" y="553459"/>
                  <a:pt x="1143407" y="556792"/>
                </a:cubicBezTo>
                <a:lnTo>
                  <a:pt x="1015295" y="718241"/>
                </a:lnTo>
                <a:cubicBezTo>
                  <a:pt x="1013390" y="723956"/>
                  <a:pt x="1018153" y="726814"/>
                  <a:pt x="1020058" y="731100"/>
                </a:cubicBezTo>
                <a:lnTo>
                  <a:pt x="1020058" y="731100"/>
                </a:lnTo>
                <a:cubicBezTo>
                  <a:pt x="1046728" y="718717"/>
                  <a:pt x="1070540" y="701096"/>
                  <a:pt x="1095782" y="686809"/>
                </a:cubicBezTo>
                <a:cubicBezTo>
                  <a:pt x="1107212" y="680141"/>
                  <a:pt x="1118642" y="673474"/>
                  <a:pt x="1129595" y="666330"/>
                </a:cubicBezTo>
                <a:cubicBezTo>
                  <a:pt x="1131501" y="666330"/>
                  <a:pt x="1133405" y="665377"/>
                  <a:pt x="1135310" y="664425"/>
                </a:cubicBezTo>
                <a:cubicBezTo>
                  <a:pt x="1133405" y="664901"/>
                  <a:pt x="1131501" y="665377"/>
                  <a:pt x="1129595" y="666330"/>
                </a:cubicBezTo>
                <a:cubicBezTo>
                  <a:pt x="1141026" y="659662"/>
                  <a:pt x="1152455" y="652519"/>
                  <a:pt x="1163886" y="645851"/>
                </a:cubicBezTo>
                <a:lnTo>
                  <a:pt x="1256278" y="589177"/>
                </a:lnTo>
                <a:cubicBezTo>
                  <a:pt x="1261040" y="586320"/>
                  <a:pt x="1265803" y="582986"/>
                  <a:pt x="1271042" y="580129"/>
                </a:cubicBezTo>
                <a:cubicBezTo>
                  <a:pt x="1291997" y="567746"/>
                  <a:pt x="1289615" y="565841"/>
                  <a:pt x="1299140" y="590130"/>
                </a:cubicBezTo>
                <a:cubicBezTo>
                  <a:pt x="1316762" y="634897"/>
                  <a:pt x="1320572" y="680617"/>
                  <a:pt x="1310570" y="727766"/>
                </a:cubicBezTo>
                <a:cubicBezTo>
                  <a:pt x="1308665" y="741577"/>
                  <a:pt x="1306284" y="755389"/>
                  <a:pt x="1301522" y="768247"/>
                </a:cubicBezTo>
                <a:lnTo>
                  <a:pt x="1301522" y="768247"/>
                </a:lnTo>
                <a:cubicBezTo>
                  <a:pt x="1297236" y="795394"/>
                  <a:pt x="1290092" y="822540"/>
                  <a:pt x="1289615" y="850162"/>
                </a:cubicBezTo>
                <a:cubicBezTo>
                  <a:pt x="1289615" y="859211"/>
                  <a:pt x="1282472" y="858735"/>
                  <a:pt x="1276280" y="858735"/>
                </a:cubicBezTo>
                <a:lnTo>
                  <a:pt x="1187222" y="858735"/>
                </a:lnTo>
                <a:lnTo>
                  <a:pt x="1073398" y="859211"/>
                </a:lnTo>
                <a:close/>
                <a:moveTo>
                  <a:pt x="1393914" y="1123054"/>
                </a:moveTo>
                <a:cubicBezTo>
                  <a:pt x="1393438" y="1129245"/>
                  <a:pt x="1392009" y="1135436"/>
                  <a:pt x="1391057" y="1141151"/>
                </a:cubicBezTo>
                <a:lnTo>
                  <a:pt x="1391057" y="1141151"/>
                </a:lnTo>
                <a:cubicBezTo>
                  <a:pt x="1391057" y="1144485"/>
                  <a:pt x="1391057" y="1147819"/>
                  <a:pt x="1390580" y="1151153"/>
                </a:cubicBezTo>
                <a:cubicBezTo>
                  <a:pt x="1385818" y="1180680"/>
                  <a:pt x="1370578" y="1191634"/>
                  <a:pt x="1342955" y="1181633"/>
                </a:cubicBezTo>
                <a:cubicBezTo>
                  <a:pt x="1313904" y="1171155"/>
                  <a:pt x="1283901" y="1165916"/>
                  <a:pt x="1254849" y="1157820"/>
                </a:cubicBezTo>
                <a:lnTo>
                  <a:pt x="1194842" y="1147342"/>
                </a:lnTo>
                <a:cubicBezTo>
                  <a:pt x="1189603" y="1146390"/>
                  <a:pt x="1184364" y="1145438"/>
                  <a:pt x="1180554" y="1150676"/>
                </a:cubicBezTo>
                <a:cubicBezTo>
                  <a:pt x="1181507" y="1161154"/>
                  <a:pt x="1191508" y="1159249"/>
                  <a:pt x="1197223" y="1163535"/>
                </a:cubicBezTo>
                <a:lnTo>
                  <a:pt x="1197223" y="1163535"/>
                </a:lnTo>
                <a:cubicBezTo>
                  <a:pt x="1221512" y="1172108"/>
                  <a:pt x="1245801" y="1180204"/>
                  <a:pt x="1269613" y="1190205"/>
                </a:cubicBezTo>
                <a:lnTo>
                  <a:pt x="1269613" y="1190205"/>
                </a:lnTo>
                <a:cubicBezTo>
                  <a:pt x="1276757" y="1191634"/>
                  <a:pt x="1283424" y="1194015"/>
                  <a:pt x="1289615" y="1197349"/>
                </a:cubicBezTo>
                <a:lnTo>
                  <a:pt x="1289615" y="1197349"/>
                </a:lnTo>
                <a:lnTo>
                  <a:pt x="1362958" y="1223543"/>
                </a:lnTo>
                <a:cubicBezTo>
                  <a:pt x="1370578" y="1226400"/>
                  <a:pt x="1372483" y="1229734"/>
                  <a:pt x="1368673" y="1237354"/>
                </a:cubicBezTo>
                <a:cubicBezTo>
                  <a:pt x="1360577" y="1251165"/>
                  <a:pt x="1352957" y="1265453"/>
                  <a:pt x="1345337" y="1279740"/>
                </a:cubicBezTo>
                <a:lnTo>
                  <a:pt x="1345337" y="1279740"/>
                </a:lnTo>
                <a:cubicBezTo>
                  <a:pt x="1342479" y="1286884"/>
                  <a:pt x="1339146" y="1294028"/>
                  <a:pt x="1334383" y="1300219"/>
                </a:cubicBezTo>
                <a:lnTo>
                  <a:pt x="1334383" y="1300219"/>
                </a:lnTo>
                <a:cubicBezTo>
                  <a:pt x="1322001" y="1328318"/>
                  <a:pt x="1306761" y="1354988"/>
                  <a:pt x="1291520" y="1381181"/>
                </a:cubicBezTo>
                <a:cubicBezTo>
                  <a:pt x="1279138" y="1402613"/>
                  <a:pt x="1259612" y="1406899"/>
                  <a:pt x="1237228" y="1392611"/>
                </a:cubicBezTo>
                <a:cubicBezTo>
                  <a:pt x="1203414" y="1371656"/>
                  <a:pt x="1170553" y="1349273"/>
                  <a:pt x="1137215" y="1327841"/>
                </a:cubicBezTo>
                <a:lnTo>
                  <a:pt x="1137215" y="1327841"/>
                </a:lnTo>
                <a:lnTo>
                  <a:pt x="1028154" y="1256404"/>
                </a:lnTo>
                <a:cubicBezTo>
                  <a:pt x="1017201" y="1249260"/>
                  <a:pt x="1015295" y="1236401"/>
                  <a:pt x="1011962" y="1224971"/>
                </a:cubicBezTo>
                <a:cubicBezTo>
                  <a:pt x="1010057" y="1219256"/>
                  <a:pt x="1015772" y="1219733"/>
                  <a:pt x="1019105" y="1219733"/>
                </a:cubicBezTo>
                <a:cubicBezTo>
                  <a:pt x="1033393" y="1220209"/>
                  <a:pt x="1048157" y="1221638"/>
                  <a:pt x="1062444" y="1222590"/>
                </a:cubicBezTo>
                <a:cubicBezTo>
                  <a:pt x="1081018" y="1221638"/>
                  <a:pt x="1081018" y="1221638"/>
                  <a:pt x="1084352" y="1202588"/>
                </a:cubicBezTo>
                <a:lnTo>
                  <a:pt x="1087209" y="1186871"/>
                </a:lnTo>
                <a:lnTo>
                  <a:pt x="1087209" y="1186871"/>
                </a:lnTo>
                <a:cubicBezTo>
                  <a:pt x="1087685" y="1182109"/>
                  <a:pt x="1087685" y="1177346"/>
                  <a:pt x="1088162" y="1173060"/>
                </a:cubicBezTo>
                <a:cubicBezTo>
                  <a:pt x="1088638" y="1170203"/>
                  <a:pt x="1089114" y="1167821"/>
                  <a:pt x="1089590" y="1164964"/>
                </a:cubicBezTo>
                <a:lnTo>
                  <a:pt x="1089590" y="1164964"/>
                </a:lnTo>
                <a:cubicBezTo>
                  <a:pt x="1090543" y="1154486"/>
                  <a:pt x="1091972" y="1144009"/>
                  <a:pt x="1092924" y="1133531"/>
                </a:cubicBezTo>
                <a:lnTo>
                  <a:pt x="1092924" y="1133531"/>
                </a:lnTo>
                <a:cubicBezTo>
                  <a:pt x="1099592" y="1074476"/>
                  <a:pt x="1106259" y="1014945"/>
                  <a:pt x="1112927" y="955890"/>
                </a:cubicBezTo>
                <a:cubicBezTo>
                  <a:pt x="1113403" y="949699"/>
                  <a:pt x="1114832" y="943507"/>
                  <a:pt x="1116260" y="937792"/>
                </a:cubicBezTo>
                <a:cubicBezTo>
                  <a:pt x="1120547" y="921600"/>
                  <a:pt x="1130548" y="913504"/>
                  <a:pt x="1147217" y="912075"/>
                </a:cubicBezTo>
                <a:cubicBezTo>
                  <a:pt x="1201509" y="907789"/>
                  <a:pt x="1256278" y="903979"/>
                  <a:pt x="1310570" y="902550"/>
                </a:cubicBezTo>
                <a:cubicBezTo>
                  <a:pt x="1322001" y="902074"/>
                  <a:pt x="1332954" y="903026"/>
                  <a:pt x="1343432" y="907789"/>
                </a:cubicBezTo>
                <a:cubicBezTo>
                  <a:pt x="1357243" y="913980"/>
                  <a:pt x="1365815" y="923981"/>
                  <a:pt x="1369626" y="938745"/>
                </a:cubicBezTo>
                <a:cubicBezTo>
                  <a:pt x="1378674" y="973987"/>
                  <a:pt x="1383913" y="1010182"/>
                  <a:pt x="1390580" y="1045901"/>
                </a:cubicBezTo>
                <a:cubicBezTo>
                  <a:pt x="1392486" y="1055902"/>
                  <a:pt x="1389152" y="1059236"/>
                  <a:pt x="1379151" y="1059236"/>
                </a:cubicBezTo>
                <a:cubicBezTo>
                  <a:pt x="1355338" y="1058760"/>
                  <a:pt x="1332002" y="1058760"/>
                  <a:pt x="1308189" y="1058760"/>
                </a:cubicBezTo>
                <a:lnTo>
                  <a:pt x="1308189" y="1058760"/>
                </a:lnTo>
                <a:lnTo>
                  <a:pt x="1288663" y="1058760"/>
                </a:lnTo>
                <a:lnTo>
                  <a:pt x="1288663" y="1058760"/>
                </a:lnTo>
                <a:lnTo>
                  <a:pt x="1201033" y="1059236"/>
                </a:lnTo>
                <a:cubicBezTo>
                  <a:pt x="1195794" y="1059236"/>
                  <a:pt x="1188651" y="1057331"/>
                  <a:pt x="1188174" y="1066380"/>
                </a:cubicBezTo>
                <a:cubicBezTo>
                  <a:pt x="1188174" y="1074476"/>
                  <a:pt x="1194365" y="1073524"/>
                  <a:pt x="1199604" y="1074476"/>
                </a:cubicBezTo>
                <a:cubicBezTo>
                  <a:pt x="1209605" y="1076381"/>
                  <a:pt x="1220083" y="1075429"/>
                  <a:pt x="1230084" y="1077810"/>
                </a:cubicBezTo>
                <a:cubicBezTo>
                  <a:pt x="1231037" y="1077810"/>
                  <a:pt x="1232465" y="1078286"/>
                  <a:pt x="1233894" y="1078763"/>
                </a:cubicBezTo>
                <a:lnTo>
                  <a:pt x="1305808" y="1084001"/>
                </a:lnTo>
                <a:lnTo>
                  <a:pt x="1361529" y="1086383"/>
                </a:lnTo>
                <a:cubicBezTo>
                  <a:pt x="1386294" y="1087811"/>
                  <a:pt x="1395343" y="1098289"/>
                  <a:pt x="1393914" y="1123054"/>
                </a:cubicBezTo>
                <a:close/>
              </a:path>
            </a:pathLst>
          </a:custGeom>
          <a:solidFill>
            <a:schemeClr val="bg1">
              <a:alpha val="10000"/>
            </a:schemeClr>
          </a:solidFill>
          <a:ln w="47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E58CE38-0247-4FD5-9A72-6F218F09D19C}"/>
              </a:ext>
            </a:extLst>
          </p:cNvPr>
          <p:cNvSpPr/>
          <p:nvPr userDrawn="1"/>
        </p:nvSpPr>
        <p:spPr>
          <a:xfrm flipH="1">
            <a:off x="3137855" y="2765870"/>
            <a:ext cx="1778351" cy="4190740"/>
          </a:xfrm>
          <a:custGeom>
            <a:avLst/>
            <a:gdLst>
              <a:gd name="connsiteX0" fmla="*/ 414589 w 1778351"/>
              <a:gd name="connsiteY0" fmla="*/ 1574214 h 4190740"/>
              <a:gd name="connsiteX1" fmla="*/ 595186 w 1778351"/>
              <a:gd name="connsiteY1" fmla="*/ 1581267 h 4190740"/>
              <a:gd name="connsiteX2" fmla="*/ 667611 w 1778351"/>
              <a:gd name="connsiteY2" fmla="*/ 1641466 h 4190740"/>
              <a:gd name="connsiteX3" fmla="*/ 693948 w 1778351"/>
              <a:gd name="connsiteY3" fmla="*/ 1971616 h 4190740"/>
              <a:gd name="connsiteX4" fmla="*/ 752264 w 1778351"/>
              <a:gd name="connsiteY4" fmla="*/ 2217112 h 4190740"/>
              <a:gd name="connsiteX5" fmla="*/ 847266 w 1778351"/>
              <a:gd name="connsiteY5" fmla="*/ 2211470 h 4190740"/>
              <a:gd name="connsiteX6" fmla="*/ 857611 w 1778351"/>
              <a:gd name="connsiteY6" fmla="*/ 2229342 h 4190740"/>
              <a:gd name="connsiteX7" fmla="*/ 679839 w 1778351"/>
              <a:gd name="connsiteY7" fmla="*/ 2378895 h 4190740"/>
              <a:gd name="connsiteX8" fmla="*/ 543452 w 1778351"/>
              <a:gd name="connsiteY8" fmla="*/ 2469195 h 4190740"/>
              <a:gd name="connsiteX9" fmla="*/ 412708 w 1778351"/>
              <a:gd name="connsiteY9" fmla="*/ 2553848 h 4190740"/>
              <a:gd name="connsiteX10" fmla="*/ 325233 w 1778351"/>
              <a:gd name="connsiteY10" fmla="*/ 2554788 h 4190740"/>
              <a:gd name="connsiteX11" fmla="*/ 292312 w 1778351"/>
              <a:gd name="connsiteY11" fmla="*/ 2507759 h 4190740"/>
              <a:gd name="connsiteX12" fmla="*/ 154043 w 1778351"/>
              <a:gd name="connsiteY12" fmla="*/ 2247211 h 4190740"/>
              <a:gd name="connsiteX13" fmla="*/ 165330 w 1778351"/>
              <a:gd name="connsiteY13" fmla="*/ 2218054 h 4190740"/>
              <a:gd name="connsiteX14" fmla="*/ 314886 w 1778351"/>
              <a:gd name="connsiteY14" fmla="*/ 2163499 h 4190740"/>
              <a:gd name="connsiteX15" fmla="*/ 348748 w 1778351"/>
              <a:gd name="connsiteY15" fmla="*/ 2152211 h 4190740"/>
              <a:gd name="connsiteX16" fmla="*/ 477609 w 1778351"/>
              <a:gd name="connsiteY16" fmla="*/ 2104240 h 4190740"/>
              <a:gd name="connsiteX17" fmla="*/ 511471 w 1778351"/>
              <a:gd name="connsiteY17" fmla="*/ 2091073 h 4190740"/>
              <a:gd name="connsiteX18" fmla="*/ 521818 w 1778351"/>
              <a:gd name="connsiteY18" fmla="*/ 2074141 h 4190740"/>
              <a:gd name="connsiteX19" fmla="*/ 186024 w 1778351"/>
              <a:gd name="connsiteY19" fmla="*/ 2130577 h 4190740"/>
              <a:gd name="connsiteX20" fmla="*/ 110776 w 1778351"/>
              <a:gd name="connsiteY20" fmla="*/ 2066616 h 4190740"/>
              <a:gd name="connsiteX21" fmla="*/ 127706 w 1778351"/>
              <a:gd name="connsiteY21" fmla="*/ 1947162 h 4190740"/>
              <a:gd name="connsiteX22" fmla="*/ 317708 w 1778351"/>
              <a:gd name="connsiteY22" fmla="*/ 1931170 h 4190740"/>
              <a:gd name="connsiteX23" fmla="*/ 506768 w 1778351"/>
              <a:gd name="connsiteY23" fmla="*/ 1921765 h 4190740"/>
              <a:gd name="connsiteX24" fmla="*/ 478551 w 1778351"/>
              <a:gd name="connsiteY24" fmla="*/ 1891666 h 4190740"/>
              <a:gd name="connsiteX25" fmla="*/ 115479 w 1778351"/>
              <a:gd name="connsiteY25" fmla="*/ 1890726 h 4190740"/>
              <a:gd name="connsiteX26" fmla="*/ 106072 w 1778351"/>
              <a:gd name="connsiteY26" fmla="*/ 1872854 h 4190740"/>
              <a:gd name="connsiteX27" fmla="*/ 145578 w 1778351"/>
              <a:gd name="connsiteY27" fmla="*/ 1680032 h 4190740"/>
              <a:gd name="connsiteX28" fmla="*/ 233993 w 1778351"/>
              <a:gd name="connsiteY28" fmla="*/ 1584090 h 4190740"/>
              <a:gd name="connsiteX29" fmla="*/ 414589 w 1778351"/>
              <a:gd name="connsiteY29" fmla="*/ 1574214 h 4190740"/>
              <a:gd name="connsiteX30" fmla="*/ 696064 w 1778351"/>
              <a:gd name="connsiteY30" fmla="*/ 522270 h 4190740"/>
              <a:gd name="connsiteX31" fmla="*/ 762611 w 1778351"/>
              <a:gd name="connsiteY31" fmla="*/ 557895 h 4190740"/>
              <a:gd name="connsiteX32" fmla="*/ 860434 w 1778351"/>
              <a:gd name="connsiteY32" fmla="*/ 714036 h 4190740"/>
              <a:gd name="connsiteX33" fmla="*/ 933801 w 1778351"/>
              <a:gd name="connsiteY33" fmla="*/ 904978 h 4190740"/>
              <a:gd name="connsiteX34" fmla="*/ 1098405 w 1778351"/>
              <a:gd name="connsiteY34" fmla="*/ 1093098 h 4190740"/>
              <a:gd name="connsiteX35" fmla="*/ 1172713 w 1778351"/>
              <a:gd name="connsiteY35" fmla="*/ 1309435 h 4190740"/>
              <a:gd name="connsiteX36" fmla="*/ 1199990 w 1778351"/>
              <a:gd name="connsiteY36" fmla="*/ 1499437 h 4190740"/>
              <a:gd name="connsiteX37" fmla="*/ 1189645 w 1778351"/>
              <a:gd name="connsiteY37" fmla="*/ 1613249 h 4190740"/>
              <a:gd name="connsiteX38" fmla="*/ 891473 w 1778351"/>
              <a:gd name="connsiteY38" fmla="*/ 1613249 h 4190740"/>
              <a:gd name="connsiteX39" fmla="*/ 791770 w 1778351"/>
              <a:gd name="connsiteY39" fmla="*/ 1581267 h 4190740"/>
              <a:gd name="connsiteX40" fmla="*/ 661027 w 1778351"/>
              <a:gd name="connsiteY40" fmla="*/ 1501317 h 4190740"/>
              <a:gd name="connsiteX41" fmla="*/ 410828 w 1778351"/>
              <a:gd name="connsiteY41" fmla="*/ 1500377 h 4190740"/>
              <a:gd name="connsiteX42" fmla="*/ 316768 w 1778351"/>
              <a:gd name="connsiteY42" fmla="*/ 1495674 h 4190740"/>
              <a:gd name="connsiteX43" fmla="*/ 316768 w 1778351"/>
              <a:gd name="connsiteY43" fmla="*/ 1468395 h 4190740"/>
              <a:gd name="connsiteX44" fmla="*/ 334638 w 1778351"/>
              <a:gd name="connsiteY44" fmla="*/ 1445821 h 4190740"/>
              <a:gd name="connsiteX45" fmla="*/ 426818 w 1778351"/>
              <a:gd name="connsiteY45" fmla="*/ 1176811 h 4190740"/>
              <a:gd name="connsiteX46" fmla="*/ 628105 w 1778351"/>
              <a:gd name="connsiteY46" fmla="*/ 557895 h 4190740"/>
              <a:gd name="connsiteX47" fmla="*/ 696064 w 1778351"/>
              <a:gd name="connsiteY47" fmla="*/ 522270 h 4190740"/>
              <a:gd name="connsiteX48" fmla="*/ 1551304 w 1778351"/>
              <a:gd name="connsiteY48" fmla="*/ 238 h 4190740"/>
              <a:gd name="connsiteX49" fmla="*/ 1449250 w 1778351"/>
              <a:gd name="connsiteY49" fmla="*/ 2001 h 4190740"/>
              <a:gd name="connsiteX50" fmla="*/ 1218802 w 1778351"/>
              <a:gd name="connsiteY50" fmla="*/ 29280 h 4190740"/>
              <a:gd name="connsiteX51" fmla="*/ 1023157 w 1778351"/>
              <a:gd name="connsiteY51" fmla="*/ 94180 h 4190740"/>
              <a:gd name="connsiteX52" fmla="*/ 791770 w 1778351"/>
              <a:gd name="connsiteY52" fmla="*/ 176013 h 4190740"/>
              <a:gd name="connsiteX53" fmla="*/ 518996 w 1778351"/>
              <a:gd name="connsiteY53" fmla="*/ 407400 h 4190740"/>
              <a:gd name="connsiteX54" fmla="*/ 501126 w 1778351"/>
              <a:gd name="connsiteY54" fmla="*/ 489232 h 4190740"/>
              <a:gd name="connsiteX55" fmla="*/ 458797 w 1778351"/>
              <a:gd name="connsiteY55" fmla="*/ 549431 h 4190740"/>
              <a:gd name="connsiteX56" fmla="*/ 304539 w 1778351"/>
              <a:gd name="connsiteY56" fmla="*/ 867354 h 4190740"/>
              <a:gd name="connsiteX57" fmla="*/ 284787 w 1778351"/>
              <a:gd name="connsiteY57" fmla="*/ 1196563 h 4190740"/>
              <a:gd name="connsiteX58" fmla="*/ 195429 w 1778351"/>
              <a:gd name="connsiteY58" fmla="*/ 1411959 h 4190740"/>
              <a:gd name="connsiteX59" fmla="*/ 51518 w 1778351"/>
              <a:gd name="connsiteY59" fmla="*/ 1636763 h 4190740"/>
              <a:gd name="connsiteX60" fmla="*/ 2607 w 1778351"/>
              <a:gd name="connsiteY60" fmla="*/ 1895428 h 4190740"/>
              <a:gd name="connsiteX61" fmla="*/ 62805 w 1778351"/>
              <a:gd name="connsiteY61" fmla="*/ 2251916 h 4190740"/>
              <a:gd name="connsiteX62" fmla="*/ 231173 w 1778351"/>
              <a:gd name="connsiteY62" fmla="*/ 2573600 h 4190740"/>
              <a:gd name="connsiteX63" fmla="*/ 380729 w 1778351"/>
              <a:gd name="connsiteY63" fmla="*/ 2713751 h 4190740"/>
              <a:gd name="connsiteX64" fmla="*/ 1002465 w 1778351"/>
              <a:gd name="connsiteY64" fmla="*/ 2685532 h 4190740"/>
              <a:gd name="connsiteX65" fmla="*/ 1248901 w 1778351"/>
              <a:gd name="connsiteY65" fmla="*/ 2798404 h 4190740"/>
              <a:gd name="connsiteX66" fmla="*/ 1348605 w 1778351"/>
              <a:gd name="connsiteY66" fmla="*/ 3000633 h 4190740"/>
              <a:gd name="connsiteX67" fmla="*/ 1362715 w 1778351"/>
              <a:gd name="connsiteY67" fmla="*/ 3234842 h 4190740"/>
              <a:gd name="connsiteX68" fmla="*/ 1304397 w 1778351"/>
              <a:gd name="connsiteY68" fmla="*/ 3528308 h 4190740"/>
              <a:gd name="connsiteX69" fmla="*/ 1153901 w 1778351"/>
              <a:gd name="connsiteY69" fmla="*/ 3927123 h 4190740"/>
              <a:gd name="connsiteX70" fmla="*/ 1114397 w 1778351"/>
              <a:gd name="connsiteY70" fmla="*/ 4069153 h 4190740"/>
              <a:gd name="connsiteX71" fmla="*/ 1210337 w 1778351"/>
              <a:gd name="connsiteY71" fmla="*/ 4173560 h 4190740"/>
              <a:gd name="connsiteX72" fmla="*/ 1275237 w 1778351"/>
              <a:gd name="connsiteY72" fmla="*/ 4034352 h 4190740"/>
              <a:gd name="connsiteX73" fmla="*/ 1418209 w 1778351"/>
              <a:gd name="connsiteY73" fmla="*/ 3667517 h 4190740"/>
              <a:gd name="connsiteX74" fmla="*/ 1440783 w 1778351"/>
              <a:gd name="connsiteY74" fmla="*/ 3606379 h 4190740"/>
              <a:gd name="connsiteX75" fmla="*/ 1485932 w 1778351"/>
              <a:gd name="connsiteY75" fmla="*/ 3414496 h 4190740"/>
              <a:gd name="connsiteX76" fmla="*/ 1515091 w 1778351"/>
              <a:gd name="connsiteY76" fmla="*/ 3260238 h 4190740"/>
              <a:gd name="connsiteX77" fmla="*/ 1479349 w 1778351"/>
              <a:gd name="connsiteY77" fmla="*/ 2926325 h 4190740"/>
              <a:gd name="connsiteX78" fmla="*/ 1269595 w 1778351"/>
              <a:gd name="connsiteY78" fmla="*/ 2621571 h 4190740"/>
              <a:gd name="connsiteX79" fmla="*/ 1017514 w 1778351"/>
              <a:gd name="connsiteY79" fmla="*/ 2553848 h 4190740"/>
              <a:gd name="connsiteX80" fmla="*/ 788008 w 1778351"/>
              <a:gd name="connsiteY80" fmla="*/ 2583007 h 4190740"/>
              <a:gd name="connsiteX81" fmla="*/ 539690 w 1778351"/>
              <a:gd name="connsiteY81" fmla="*/ 2611224 h 4190740"/>
              <a:gd name="connsiteX82" fmla="*/ 676076 w 1778351"/>
              <a:gd name="connsiteY82" fmla="*/ 2514342 h 4190740"/>
              <a:gd name="connsiteX83" fmla="*/ 835979 w 1778351"/>
              <a:gd name="connsiteY83" fmla="*/ 2399590 h 4190740"/>
              <a:gd name="connsiteX84" fmla="*/ 910285 w 1778351"/>
              <a:gd name="connsiteY84" fmla="*/ 2334689 h 4190740"/>
              <a:gd name="connsiteX85" fmla="*/ 968603 w 1778351"/>
              <a:gd name="connsiteY85" fmla="*/ 2268846 h 4190740"/>
              <a:gd name="connsiteX86" fmla="*/ 1240436 w 1778351"/>
              <a:gd name="connsiteY86" fmla="*/ 2177608 h 4190740"/>
              <a:gd name="connsiteX87" fmla="*/ 1374002 w 1778351"/>
              <a:gd name="connsiteY87" fmla="*/ 2136222 h 4190740"/>
              <a:gd name="connsiteX88" fmla="*/ 1515091 w 1778351"/>
              <a:gd name="connsiteY88" fmla="*/ 2092013 h 4190740"/>
              <a:gd name="connsiteX89" fmla="*/ 1523556 w 1778351"/>
              <a:gd name="connsiteY89" fmla="*/ 2044042 h 4190740"/>
              <a:gd name="connsiteX90" fmla="*/ 1452070 w 1778351"/>
              <a:gd name="connsiteY90" fmla="*/ 2054389 h 4190740"/>
              <a:gd name="connsiteX91" fmla="*/ 1238556 w 1778351"/>
              <a:gd name="connsiteY91" fmla="*/ 2108005 h 4190740"/>
              <a:gd name="connsiteX92" fmla="*/ 998702 w 1778351"/>
              <a:gd name="connsiteY92" fmla="*/ 2146569 h 4190740"/>
              <a:gd name="connsiteX93" fmla="*/ 955434 w 1778351"/>
              <a:gd name="connsiteY93" fmla="*/ 2136222 h 4190740"/>
              <a:gd name="connsiteX94" fmla="*/ 828454 w 1778351"/>
              <a:gd name="connsiteY94" fmla="*/ 2113647 h 4190740"/>
              <a:gd name="connsiteX95" fmla="*/ 778601 w 1778351"/>
              <a:gd name="connsiteY95" fmla="*/ 1983844 h 4190740"/>
              <a:gd name="connsiteX96" fmla="*/ 760731 w 1778351"/>
              <a:gd name="connsiteY96" fmla="*/ 1787259 h 4190740"/>
              <a:gd name="connsiteX97" fmla="*/ 761671 w 1778351"/>
              <a:gd name="connsiteY97" fmla="*/ 1704486 h 4190740"/>
              <a:gd name="connsiteX98" fmla="*/ 839741 w 1778351"/>
              <a:gd name="connsiteY98" fmla="*/ 1686614 h 4190740"/>
              <a:gd name="connsiteX99" fmla="*/ 1009989 w 1778351"/>
              <a:gd name="connsiteY99" fmla="*/ 1680032 h 4190740"/>
              <a:gd name="connsiteX100" fmla="*/ 1162366 w 1778351"/>
              <a:gd name="connsiteY100" fmla="*/ 1684734 h 4190740"/>
              <a:gd name="connsiteX101" fmla="*/ 1306279 w 1778351"/>
              <a:gd name="connsiteY101" fmla="*/ 1690377 h 4190740"/>
              <a:gd name="connsiteX102" fmla="*/ 1542368 w 1778351"/>
              <a:gd name="connsiteY102" fmla="*/ 1650873 h 4190740"/>
              <a:gd name="connsiteX103" fmla="*/ 1389992 w 1778351"/>
              <a:gd name="connsiteY103" fmla="*/ 1630178 h 4190740"/>
              <a:gd name="connsiteX104" fmla="*/ 1383407 w 1778351"/>
              <a:gd name="connsiteY104" fmla="*/ 1587852 h 4190740"/>
              <a:gd name="connsiteX105" fmla="*/ 1662765 w 1778351"/>
              <a:gd name="connsiteY105" fmla="*/ 1257701 h 4190740"/>
              <a:gd name="connsiteX106" fmla="*/ 1726976 w 1778351"/>
              <a:gd name="connsiteY106" fmla="*/ 1227456 h 4190740"/>
              <a:gd name="connsiteX107" fmla="*/ 1754231 w 1778351"/>
              <a:gd name="connsiteY107" fmla="*/ 1221764 h 4190740"/>
              <a:gd name="connsiteX108" fmla="*/ 1757645 w 1778351"/>
              <a:gd name="connsiteY108" fmla="*/ 1175845 h 4190740"/>
              <a:gd name="connsiteX109" fmla="*/ 1754763 w 1778351"/>
              <a:gd name="connsiteY109" fmla="*/ 1091969 h 4190740"/>
              <a:gd name="connsiteX110" fmla="*/ 1740486 w 1778351"/>
              <a:gd name="connsiteY110" fmla="*/ 963475 h 4190740"/>
              <a:gd name="connsiteX111" fmla="*/ 1766844 w 1778351"/>
              <a:gd name="connsiteY111" fmla="*/ 855851 h 4190740"/>
              <a:gd name="connsiteX112" fmla="*/ 1773434 w 1778351"/>
              <a:gd name="connsiteY112" fmla="*/ 742733 h 4190740"/>
              <a:gd name="connsiteX113" fmla="*/ 1737191 w 1778351"/>
              <a:gd name="connsiteY113" fmla="*/ 422052 h 4190740"/>
              <a:gd name="connsiteX114" fmla="*/ 1765746 w 1778351"/>
              <a:gd name="connsiteY114" fmla="*/ 233158 h 4190740"/>
              <a:gd name="connsiteX115" fmla="*/ 1775629 w 1778351"/>
              <a:gd name="connsiteY115" fmla="*/ 31085 h 4190740"/>
              <a:gd name="connsiteX116" fmla="*/ 1778351 w 1778351"/>
              <a:gd name="connsiteY116" fmla="*/ 18432 h 4190740"/>
              <a:gd name="connsiteX117" fmla="*/ 1653359 w 1778351"/>
              <a:gd name="connsiteY117" fmla="*/ 4823 h 4190740"/>
              <a:gd name="connsiteX118" fmla="*/ 1551304 w 1778351"/>
              <a:gd name="connsiteY118" fmla="*/ 238 h 41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78351" h="4190740">
                <a:moveTo>
                  <a:pt x="414589" y="1574214"/>
                </a:moveTo>
                <a:cubicBezTo>
                  <a:pt x="475494" y="1572803"/>
                  <a:pt x="536397" y="1574213"/>
                  <a:pt x="595186" y="1581267"/>
                </a:cubicBezTo>
                <a:cubicBezTo>
                  <a:pt x="627165" y="1585030"/>
                  <a:pt x="661027" y="1610426"/>
                  <a:pt x="667611" y="1641466"/>
                </a:cubicBezTo>
                <a:cubicBezTo>
                  <a:pt x="689246" y="1744933"/>
                  <a:pt x="684541" y="1866269"/>
                  <a:pt x="693948" y="1971616"/>
                </a:cubicBezTo>
                <a:cubicBezTo>
                  <a:pt x="695828" y="2019588"/>
                  <a:pt x="684541" y="2228399"/>
                  <a:pt x="752264" y="2217112"/>
                </a:cubicBezTo>
                <a:cubicBezTo>
                  <a:pt x="784246" y="2212410"/>
                  <a:pt x="816225" y="2212410"/>
                  <a:pt x="847266" y="2211470"/>
                </a:cubicBezTo>
                <a:cubicBezTo>
                  <a:pt x="861374" y="2210530"/>
                  <a:pt x="864196" y="2216172"/>
                  <a:pt x="857611" y="2229342"/>
                </a:cubicBezTo>
                <a:cubicBezTo>
                  <a:pt x="824692" y="2301767"/>
                  <a:pt x="743799" y="2336569"/>
                  <a:pt x="679839" y="2378895"/>
                </a:cubicBezTo>
                <a:cubicBezTo>
                  <a:pt x="644097" y="2414639"/>
                  <a:pt x="585779" y="2440976"/>
                  <a:pt x="543452" y="2469195"/>
                </a:cubicBezTo>
                <a:cubicBezTo>
                  <a:pt x="500184" y="2497412"/>
                  <a:pt x="456917" y="2527511"/>
                  <a:pt x="412708" y="2553848"/>
                </a:cubicBezTo>
                <a:cubicBezTo>
                  <a:pt x="385431" y="2569837"/>
                  <a:pt x="351570" y="2578304"/>
                  <a:pt x="325233" y="2554788"/>
                </a:cubicBezTo>
                <a:cubicBezTo>
                  <a:pt x="311124" y="2542561"/>
                  <a:pt x="301719" y="2524689"/>
                  <a:pt x="292312" y="2507759"/>
                </a:cubicBezTo>
                <a:cubicBezTo>
                  <a:pt x="246223" y="2421224"/>
                  <a:pt x="203896" y="2331866"/>
                  <a:pt x="154043" y="2247211"/>
                </a:cubicBezTo>
                <a:cubicBezTo>
                  <a:pt x="144638" y="2231222"/>
                  <a:pt x="149341" y="2223697"/>
                  <a:pt x="165330" y="2218054"/>
                </a:cubicBezTo>
                <a:cubicBezTo>
                  <a:pt x="215181" y="2200182"/>
                  <a:pt x="265035" y="2182311"/>
                  <a:pt x="314886" y="2163499"/>
                </a:cubicBezTo>
                <a:cubicBezTo>
                  <a:pt x="326173" y="2159736"/>
                  <a:pt x="337460" y="2155974"/>
                  <a:pt x="348748" y="2152211"/>
                </a:cubicBezTo>
                <a:cubicBezTo>
                  <a:pt x="392016" y="2136222"/>
                  <a:pt x="434343" y="2120232"/>
                  <a:pt x="477609" y="2104240"/>
                </a:cubicBezTo>
                <a:cubicBezTo>
                  <a:pt x="488896" y="2099538"/>
                  <a:pt x="500184" y="2094835"/>
                  <a:pt x="511471" y="2091073"/>
                </a:cubicBezTo>
                <a:cubicBezTo>
                  <a:pt x="518996" y="2088251"/>
                  <a:pt x="523700" y="2083548"/>
                  <a:pt x="521818" y="2074141"/>
                </a:cubicBezTo>
                <a:cubicBezTo>
                  <a:pt x="514293" y="2043102"/>
                  <a:pt x="224588" y="2125875"/>
                  <a:pt x="186024" y="2130577"/>
                </a:cubicBezTo>
                <a:cubicBezTo>
                  <a:pt x="138053" y="2136222"/>
                  <a:pt x="118301" y="2109885"/>
                  <a:pt x="110776" y="2066616"/>
                </a:cubicBezTo>
                <a:cubicBezTo>
                  <a:pt x="105132" y="2032755"/>
                  <a:pt x="89142" y="1961269"/>
                  <a:pt x="127706" y="1947162"/>
                </a:cubicBezTo>
                <a:cubicBezTo>
                  <a:pt x="187905" y="1923645"/>
                  <a:pt x="237758" y="1931170"/>
                  <a:pt x="317708" y="1931170"/>
                </a:cubicBezTo>
                <a:cubicBezTo>
                  <a:pt x="333698" y="1931170"/>
                  <a:pt x="503946" y="1933052"/>
                  <a:pt x="506768" y="1921765"/>
                </a:cubicBezTo>
                <a:cubicBezTo>
                  <a:pt x="511471" y="1898251"/>
                  <a:pt x="499243" y="1891666"/>
                  <a:pt x="478551" y="1891666"/>
                </a:cubicBezTo>
                <a:cubicBezTo>
                  <a:pt x="357213" y="1891666"/>
                  <a:pt x="236816" y="1891666"/>
                  <a:pt x="115479" y="1890726"/>
                </a:cubicBezTo>
                <a:cubicBezTo>
                  <a:pt x="102310" y="1889784"/>
                  <a:pt x="105132" y="1880379"/>
                  <a:pt x="106072" y="1872854"/>
                </a:cubicBezTo>
                <a:cubicBezTo>
                  <a:pt x="118301" y="1807953"/>
                  <a:pt x="131469" y="1743992"/>
                  <a:pt x="145578" y="1680032"/>
                </a:cubicBezTo>
                <a:cubicBezTo>
                  <a:pt x="156865" y="1629238"/>
                  <a:pt x="175677" y="1587852"/>
                  <a:pt x="233993" y="1584090"/>
                </a:cubicBezTo>
                <a:cubicBezTo>
                  <a:pt x="292782" y="1579857"/>
                  <a:pt x="353686" y="1575625"/>
                  <a:pt x="414589" y="1574214"/>
                </a:cubicBezTo>
                <a:close/>
                <a:moveTo>
                  <a:pt x="696064" y="522270"/>
                </a:moveTo>
                <a:cubicBezTo>
                  <a:pt x="719109" y="522153"/>
                  <a:pt x="741918" y="533910"/>
                  <a:pt x="762611" y="557895"/>
                </a:cubicBezTo>
                <a:cubicBezTo>
                  <a:pt x="803058" y="604926"/>
                  <a:pt x="837859" y="655718"/>
                  <a:pt x="860434" y="714036"/>
                </a:cubicBezTo>
                <a:cubicBezTo>
                  <a:pt x="883948" y="777997"/>
                  <a:pt x="905582" y="842897"/>
                  <a:pt x="933801" y="904978"/>
                </a:cubicBezTo>
                <a:cubicBezTo>
                  <a:pt x="976128" y="977404"/>
                  <a:pt x="1039149" y="1034780"/>
                  <a:pt x="1098405" y="1093098"/>
                </a:cubicBezTo>
                <a:cubicBezTo>
                  <a:pt x="1160485" y="1154236"/>
                  <a:pt x="1161425" y="1227602"/>
                  <a:pt x="1172713" y="1309435"/>
                </a:cubicBezTo>
                <a:cubicBezTo>
                  <a:pt x="1182120" y="1372455"/>
                  <a:pt x="1190585" y="1435476"/>
                  <a:pt x="1199990" y="1499437"/>
                </a:cubicBezTo>
                <a:cubicBezTo>
                  <a:pt x="1203752" y="1526714"/>
                  <a:pt x="1237613" y="1616071"/>
                  <a:pt x="1189645" y="1613249"/>
                </a:cubicBezTo>
                <a:cubicBezTo>
                  <a:pt x="1137911" y="1610426"/>
                  <a:pt x="943206" y="1608546"/>
                  <a:pt x="891473" y="1613249"/>
                </a:cubicBezTo>
                <a:cubicBezTo>
                  <a:pt x="856671" y="1617011"/>
                  <a:pt x="822810" y="1607604"/>
                  <a:pt x="791770" y="1581267"/>
                </a:cubicBezTo>
                <a:cubicBezTo>
                  <a:pt x="740037" y="1538001"/>
                  <a:pt x="735334" y="1505079"/>
                  <a:pt x="661027" y="1501317"/>
                </a:cubicBezTo>
                <a:cubicBezTo>
                  <a:pt x="577314" y="1496614"/>
                  <a:pt x="494541" y="1500377"/>
                  <a:pt x="410828" y="1500377"/>
                </a:cubicBezTo>
                <a:cubicBezTo>
                  <a:pt x="392956" y="1500377"/>
                  <a:pt x="327113" y="1511664"/>
                  <a:pt x="316768" y="1495674"/>
                </a:cubicBezTo>
                <a:cubicBezTo>
                  <a:pt x="311124" y="1487207"/>
                  <a:pt x="313006" y="1476862"/>
                  <a:pt x="316768" y="1468395"/>
                </a:cubicBezTo>
                <a:cubicBezTo>
                  <a:pt x="321471" y="1459931"/>
                  <a:pt x="328055" y="1453346"/>
                  <a:pt x="334638" y="1445821"/>
                </a:cubicBezTo>
                <a:cubicBezTo>
                  <a:pt x="408946" y="1369633"/>
                  <a:pt x="426818" y="1278395"/>
                  <a:pt x="426818" y="1176811"/>
                </a:cubicBezTo>
                <a:cubicBezTo>
                  <a:pt x="377907" y="950127"/>
                  <a:pt x="475729" y="722501"/>
                  <a:pt x="628105" y="557895"/>
                </a:cubicBezTo>
                <a:cubicBezTo>
                  <a:pt x="649739" y="534381"/>
                  <a:pt x="673019" y="522388"/>
                  <a:pt x="696064" y="522270"/>
                </a:cubicBezTo>
                <a:close/>
                <a:moveTo>
                  <a:pt x="1551304" y="238"/>
                </a:moveTo>
                <a:cubicBezTo>
                  <a:pt x="1517208" y="-351"/>
                  <a:pt x="1483112" y="120"/>
                  <a:pt x="1449250" y="2001"/>
                </a:cubicBezTo>
                <a:cubicBezTo>
                  <a:pt x="1372120" y="5763"/>
                  <a:pt x="1294992" y="14230"/>
                  <a:pt x="1218802" y="29280"/>
                </a:cubicBezTo>
                <a:cubicBezTo>
                  <a:pt x="1189645" y="34922"/>
                  <a:pt x="1021277" y="56557"/>
                  <a:pt x="1023157" y="94180"/>
                </a:cubicBezTo>
                <a:cubicBezTo>
                  <a:pt x="1024099" y="109230"/>
                  <a:pt x="815285" y="165666"/>
                  <a:pt x="791770" y="176013"/>
                </a:cubicBezTo>
                <a:cubicBezTo>
                  <a:pt x="688303" y="222102"/>
                  <a:pt x="556620" y="293587"/>
                  <a:pt x="518996" y="407400"/>
                </a:cubicBezTo>
                <a:cubicBezTo>
                  <a:pt x="510531" y="433736"/>
                  <a:pt x="510531" y="464776"/>
                  <a:pt x="501126" y="489232"/>
                </a:cubicBezTo>
                <a:cubicBezTo>
                  <a:pt x="492659" y="510866"/>
                  <a:pt x="471967" y="530619"/>
                  <a:pt x="458797" y="549431"/>
                </a:cubicBezTo>
                <a:cubicBezTo>
                  <a:pt x="392016" y="639728"/>
                  <a:pt x="341223" y="728145"/>
                  <a:pt x="304539" y="867354"/>
                </a:cubicBezTo>
                <a:cubicBezTo>
                  <a:pt x="279144" y="976464"/>
                  <a:pt x="269737" y="1085573"/>
                  <a:pt x="284787" y="1196563"/>
                </a:cubicBezTo>
                <a:cubicBezTo>
                  <a:pt x="296074" y="1279335"/>
                  <a:pt x="243400" y="1353643"/>
                  <a:pt x="195429" y="1411959"/>
                </a:cubicBezTo>
                <a:cubicBezTo>
                  <a:pt x="135231" y="1485327"/>
                  <a:pt x="82557" y="1547406"/>
                  <a:pt x="51518" y="1636763"/>
                </a:cubicBezTo>
                <a:cubicBezTo>
                  <a:pt x="22359" y="1723298"/>
                  <a:pt x="11072" y="1805131"/>
                  <a:pt x="2607" y="1895428"/>
                </a:cubicBezTo>
                <a:cubicBezTo>
                  <a:pt x="-8680" y="2016765"/>
                  <a:pt x="17657" y="2139984"/>
                  <a:pt x="62805" y="2251916"/>
                </a:cubicBezTo>
                <a:cubicBezTo>
                  <a:pt x="107954" y="2365728"/>
                  <a:pt x="182262" y="2462610"/>
                  <a:pt x="231173" y="2573600"/>
                </a:cubicBezTo>
                <a:cubicBezTo>
                  <a:pt x="261272" y="2640383"/>
                  <a:pt x="312064" y="2686472"/>
                  <a:pt x="380729" y="2713751"/>
                </a:cubicBezTo>
                <a:cubicBezTo>
                  <a:pt x="570729" y="2789939"/>
                  <a:pt x="806820" y="2709988"/>
                  <a:pt x="1002465" y="2685532"/>
                </a:cubicBezTo>
                <a:cubicBezTo>
                  <a:pt x="1100287" y="2673304"/>
                  <a:pt x="1187762" y="2715631"/>
                  <a:pt x="1248901" y="2798404"/>
                </a:cubicBezTo>
                <a:cubicBezTo>
                  <a:pt x="1294049" y="2859542"/>
                  <a:pt x="1326971" y="2928207"/>
                  <a:pt x="1348605" y="3000633"/>
                </a:cubicBezTo>
                <a:cubicBezTo>
                  <a:pt x="1371180" y="3078703"/>
                  <a:pt x="1369297" y="3153951"/>
                  <a:pt x="1362715" y="3234842"/>
                </a:cubicBezTo>
                <a:cubicBezTo>
                  <a:pt x="1354248" y="3334546"/>
                  <a:pt x="1334496" y="3432368"/>
                  <a:pt x="1304397" y="3528308"/>
                </a:cubicBezTo>
                <a:cubicBezTo>
                  <a:pt x="1262070" y="3663755"/>
                  <a:pt x="1193407" y="3790736"/>
                  <a:pt x="1153901" y="3927123"/>
                </a:cubicBezTo>
                <a:cubicBezTo>
                  <a:pt x="1141673" y="3969449"/>
                  <a:pt x="1114397" y="4024945"/>
                  <a:pt x="1114397" y="4069153"/>
                </a:cubicBezTo>
                <a:cubicBezTo>
                  <a:pt x="1113454" y="4104895"/>
                  <a:pt x="1163308" y="4237521"/>
                  <a:pt x="1210337" y="4173560"/>
                </a:cubicBezTo>
                <a:cubicBezTo>
                  <a:pt x="1239496" y="4134054"/>
                  <a:pt x="1256425" y="4078558"/>
                  <a:pt x="1275237" y="4034352"/>
                </a:cubicBezTo>
                <a:cubicBezTo>
                  <a:pt x="1326031" y="3913013"/>
                  <a:pt x="1372120" y="3790736"/>
                  <a:pt x="1418209" y="3667517"/>
                </a:cubicBezTo>
                <a:cubicBezTo>
                  <a:pt x="1425733" y="3646825"/>
                  <a:pt x="1433258" y="3627071"/>
                  <a:pt x="1440783" y="3606379"/>
                </a:cubicBezTo>
                <a:cubicBezTo>
                  <a:pt x="1463357" y="3544298"/>
                  <a:pt x="1467120" y="3478457"/>
                  <a:pt x="1485932" y="3414496"/>
                </a:cubicBezTo>
                <a:cubicBezTo>
                  <a:pt x="1500981" y="3364645"/>
                  <a:pt x="1510388" y="3312912"/>
                  <a:pt x="1515091" y="3260238"/>
                </a:cubicBezTo>
                <a:cubicBezTo>
                  <a:pt x="1526378" y="3148306"/>
                  <a:pt x="1517913" y="3031672"/>
                  <a:pt x="1479349" y="2926325"/>
                </a:cubicBezTo>
                <a:cubicBezTo>
                  <a:pt x="1438903" y="2814393"/>
                  <a:pt x="1370239" y="2689294"/>
                  <a:pt x="1269595" y="2621571"/>
                </a:cubicBezTo>
                <a:cubicBezTo>
                  <a:pt x="1196227" y="2571720"/>
                  <a:pt x="1105930" y="2552908"/>
                  <a:pt x="1017514" y="2553848"/>
                </a:cubicBezTo>
                <a:cubicBezTo>
                  <a:pt x="939444" y="2553848"/>
                  <a:pt x="865136" y="2571720"/>
                  <a:pt x="788008" y="2583007"/>
                </a:cubicBezTo>
                <a:cubicBezTo>
                  <a:pt x="746622" y="2589590"/>
                  <a:pt x="577314" y="2632858"/>
                  <a:pt x="539690" y="2611224"/>
                </a:cubicBezTo>
                <a:cubicBezTo>
                  <a:pt x="490779" y="2582067"/>
                  <a:pt x="657264" y="2527511"/>
                  <a:pt x="676076" y="2514342"/>
                </a:cubicBezTo>
                <a:cubicBezTo>
                  <a:pt x="730632" y="2477660"/>
                  <a:pt x="785186" y="2440976"/>
                  <a:pt x="835979" y="2399590"/>
                </a:cubicBezTo>
                <a:cubicBezTo>
                  <a:pt x="861374" y="2378895"/>
                  <a:pt x="886771" y="2357263"/>
                  <a:pt x="910285" y="2334689"/>
                </a:cubicBezTo>
                <a:cubicBezTo>
                  <a:pt x="930039" y="2315877"/>
                  <a:pt x="946029" y="2283895"/>
                  <a:pt x="968603" y="2268846"/>
                </a:cubicBezTo>
                <a:cubicBezTo>
                  <a:pt x="1048554" y="2222757"/>
                  <a:pt x="1152021" y="2204885"/>
                  <a:pt x="1240436" y="2177608"/>
                </a:cubicBezTo>
                <a:cubicBezTo>
                  <a:pt x="1285585" y="2166321"/>
                  <a:pt x="1329793" y="2149389"/>
                  <a:pt x="1374002" y="2136222"/>
                </a:cubicBezTo>
                <a:cubicBezTo>
                  <a:pt x="1419151" y="2122112"/>
                  <a:pt x="1473705" y="2113647"/>
                  <a:pt x="1515091" y="2092013"/>
                </a:cubicBezTo>
                <a:cubicBezTo>
                  <a:pt x="1538605" y="2079786"/>
                  <a:pt x="1557417" y="2058152"/>
                  <a:pt x="1523556" y="2044042"/>
                </a:cubicBezTo>
                <a:cubicBezTo>
                  <a:pt x="1503804" y="2035577"/>
                  <a:pt x="1470882" y="2049687"/>
                  <a:pt x="1452070" y="2054389"/>
                </a:cubicBezTo>
                <a:cubicBezTo>
                  <a:pt x="1381527" y="2071321"/>
                  <a:pt x="1310041" y="2099538"/>
                  <a:pt x="1238556" y="2108005"/>
                </a:cubicBezTo>
                <a:cubicBezTo>
                  <a:pt x="1155783" y="2116470"/>
                  <a:pt x="1079593" y="2126817"/>
                  <a:pt x="998702" y="2146569"/>
                </a:cubicBezTo>
                <a:cubicBezTo>
                  <a:pt x="982713" y="2150331"/>
                  <a:pt x="967663" y="2147509"/>
                  <a:pt x="955434" y="2136222"/>
                </a:cubicBezTo>
                <a:cubicBezTo>
                  <a:pt x="913107" y="2099538"/>
                  <a:pt x="880186" y="2124935"/>
                  <a:pt x="828454" y="2113647"/>
                </a:cubicBezTo>
                <a:cubicBezTo>
                  <a:pt x="768256" y="2100478"/>
                  <a:pt x="782363" y="2031815"/>
                  <a:pt x="778601" y="1983844"/>
                </a:cubicBezTo>
                <a:cubicBezTo>
                  <a:pt x="773899" y="1918003"/>
                  <a:pt x="770136" y="1852160"/>
                  <a:pt x="760731" y="1787259"/>
                </a:cubicBezTo>
                <a:cubicBezTo>
                  <a:pt x="756969" y="1761862"/>
                  <a:pt x="740977" y="1724238"/>
                  <a:pt x="761671" y="1704486"/>
                </a:cubicBezTo>
                <a:cubicBezTo>
                  <a:pt x="778601" y="1687557"/>
                  <a:pt x="817167" y="1690377"/>
                  <a:pt x="839741" y="1686614"/>
                </a:cubicBezTo>
                <a:cubicBezTo>
                  <a:pt x="892415" y="1676269"/>
                  <a:pt x="955434" y="1675327"/>
                  <a:pt x="1009989" y="1680032"/>
                </a:cubicBezTo>
                <a:cubicBezTo>
                  <a:pt x="1066425" y="1684734"/>
                  <a:pt x="1105930" y="1680972"/>
                  <a:pt x="1162366" y="1684734"/>
                </a:cubicBezTo>
                <a:cubicBezTo>
                  <a:pt x="1210337" y="1688497"/>
                  <a:pt x="1258308" y="1691319"/>
                  <a:pt x="1306279" y="1690377"/>
                </a:cubicBezTo>
                <a:cubicBezTo>
                  <a:pt x="1376822" y="1689437"/>
                  <a:pt x="1480289" y="1684734"/>
                  <a:pt x="1542368" y="1650873"/>
                </a:cubicBezTo>
                <a:cubicBezTo>
                  <a:pt x="1602566" y="1616071"/>
                  <a:pt x="1430438" y="1633941"/>
                  <a:pt x="1389992" y="1630178"/>
                </a:cubicBezTo>
                <a:cubicBezTo>
                  <a:pt x="1376822" y="1628298"/>
                  <a:pt x="1377764" y="1603842"/>
                  <a:pt x="1383407" y="1587852"/>
                </a:cubicBezTo>
                <a:cubicBezTo>
                  <a:pt x="1431378" y="1454288"/>
                  <a:pt x="1543310" y="1332009"/>
                  <a:pt x="1662765" y="1257701"/>
                </a:cubicBezTo>
                <a:cubicBezTo>
                  <a:pt x="1682048" y="1245709"/>
                  <a:pt x="1703916" y="1235304"/>
                  <a:pt x="1726976" y="1227456"/>
                </a:cubicBezTo>
                <a:lnTo>
                  <a:pt x="1754231" y="1221764"/>
                </a:lnTo>
                <a:lnTo>
                  <a:pt x="1757645" y="1175845"/>
                </a:lnTo>
                <a:cubicBezTo>
                  <a:pt x="1758057" y="1147977"/>
                  <a:pt x="1756959" y="1119973"/>
                  <a:pt x="1754763" y="1091969"/>
                </a:cubicBezTo>
                <a:cubicBezTo>
                  <a:pt x="1751470" y="1048040"/>
                  <a:pt x="1734996" y="1008504"/>
                  <a:pt x="1740486" y="963475"/>
                </a:cubicBezTo>
                <a:cubicBezTo>
                  <a:pt x="1744879" y="926137"/>
                  <a:pt x="1762451" y="892092"/>
                  <a:pt x="1766844" y="855851"/>
                </a:cubicBezTo>
                <a:cubicBezTo>
                  <a:pt x="1772334" y="818510"/>
                  <a:pt x="1769039" y="780074"/>
                  <a:pt x="1773434" y="742733"/>
                </a:cubicBezTo>
                <a:cubicBezTo>
                  <a:pt x="1784415" y="635109"/>
                  <a:pt x="1760255" y="529679"/>
                  <a:pt x="1737191" y="422052"/>
                </a:cubicBezTo>
                <a:cubicBezTo>
                  <a:pt x="1722915" y="353964"/>
                  <a:pt x="1764646" y="296856"/>
                  <a:pt x="1765746" y="233158"/>
                </a:cubicBezTo>
                <a:cubicBezTo>
                  <a:pt x="1766844" y="165070"/>
                  <a:pt x="1771237" y="98076"/>
                  <a:pt x="1775629" y="31085"/>
                </a:cubicBezTo>
                <a:lnTo>
                  <a:pt x="1778351" y="18432"/>
                </a:lnTo>
                <a:lnTo>
                  <a:pt x="1653359" y="4823"/>
                </a:lnTo>
                <a:cubicBezTo>
                  <a:pt x="1619498" y="2472"/>
                  <a:pt x="1585401" y="826"/>
                  <a:pt x="1551304" y="238"/>
                </a:cubicBezTo>
                <a:close/>
              </a:path>
            </a:pathLst>
          </a:custGeom>
          <a:solidFill>
            <a:schemeClr val="bg1">
              <a:alpha val="10000"/>
            </a:schemeClr>
          </a:solidFill>
          <a:ln w="4755" cap="flat">
            <a:noFill/>
            <a:prstDash val="solid"/>
            <a:miter/>
          </a:ln>
        </p:spPr>
        <p:txBody>
          <a:bodyPr rtlCol="0" anchor="ctr"/>
          <a:lstStyle/>
          <a:p>
            <a:pPr lvl="0"/>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accent2">
                <a:lumMod val="85000"/>
                <a:lumOff val="15000"/>
              </a:schemeClr>
            </a:gs>
            <a:gs pos="100000">
              <a:schemeClr val="accent2">
                <a:lumMod val="100000"/>
              </a:schemeClr>
            </a:gs>
          </a:gsLst>
          <a:lin ang="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0"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5000">
              <a:schemeClr val="accent2">
                <a:lumMod val="85000"/>
                <a:lumOff val="15000"/>
              </a:schemeClr>
            </a:gs>
            <a:gs pos="100000">
              <a:schemeClr val="accent2">
                <a:lumMod val="100000"/>
              </a:schemeClr>
            </a:gs>
          </a:gsLst>
          <a:lin ang="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7" r:id="rId4"/>
    <p:sldLayoutId id="2147483679" r:id="rId5"/>
    <p:sldLayoutId id="2147483681" r:id="rId6"/>
    <p:sldLayoutId id="2147483683" r:id="rId7"/>
    <p:sldLayoutId id="2147483684" r:id="rId8"/>
    <p:sldLayoutId id="2147483685" r:id="rId9"/>
    <p:sldLayoutId id="2147483687" r:id="rId10"/>
    <p:sldLayoutId id="2147483688"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5000">
              <a:schemeClr val="accent2">
                <a:lumMod val="85000"/>
                <a:lumOff val="15000"/>
              </a:schemeClr>
            </a:gs>
            <a:gs pos="100000">
              <a:schemeClr val="accent2">
                <a:lumMod val="100000"/>
              </a:schemeClr>
            </a:gs>
          </a:gsLst>
          <a:lin ang="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4D147-70D5-4465-A10C-B6ABA1CC0370}" type="datetimeFigureOut">
              <a:rPr lang="en-GB" smtClean="0"/>
              <a:t>09/07/2020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563CE-D4B5-43CE-86C4-CBFCA9AC4797}" type="slidenum">
              <a:rPr lang="en-GB" smtClean="0"/>
              <a:t>‹#›</a:t>
            </a:fld>
            <a:endParaRPr lang="en-GB"/>
          </a:p>
        </p:txBody>
      </p:sp>
    </p:spTree>
    <p:extLst>
      <p:ext uri="{BB962C8B-B14F-4D97-AF65-F5344CB8AC3E}">
        <p14:creationId xmlns:p14="http://schemas.microsoft.com/office/powerpoint/2010/main" val="312686510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hyperlink" Target="https://www.facebook.com/groups/590057697797178" TargetMode="External"/><Relationship Id="rId3" Type="http://schemas.openxmlformats.org/officeDocument/2006/relationships/image" Target="../media/image4.png"/><Relationship Id="rId7" Type="http://schemas.openxmlformats.org/officeDocument/2006/relationships/hyperlink" Target="https://twitter.com/CSPsouthcentra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ww.facebook.com/groups/828183730720424" TargetMode="External"/><Relationship Id="rId5" Type="http://schemas.openxmlformats.org/officeDocument/2006/relationships/hyperlink" Target="https://twitter.com/CSPsouthwest" TargetMode="External"/><Relationship Id="rId4" Type="http://schemas.openxmlformats.org/officeDocument/2006/relationships/hyperlink" Target="https://www.csp.org.uk/networks/nations-regions" TargetMode="External"/><Relationship Id="rId9" Type="http://schemas.openxmlformats.org/officeDocument/2006/relationships/hyperlink" Target="https://twitter.com/CSPSouthE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D9643A9-13F4-46DD-B876-56B6B0444E11}"/>
              </a:ext>
            </a:extLst>
          </p:cNvPr>
          <p:cNvSpPr/>
          <p:nvPr/>
        </p:nvSpPr>
        <p:spPr>
          <a:xfrm>
            <a:off x="0" y="1115539"/>
            <a:ext cx="12192000" cy="2628285"/>
          </a:xfrm>
          <a:prstGeom prst="rect">
            <a:avLst/>
          </a:prstGeom>
          <a:gradFill>
            <a:gsLst>
              <a:gs pos="38000">
                <a:schemeClr val="accent4">
                  <a:lumMod val="100000"/>
                  <a:alpha val="0"/>
                </a:schemeClr>
              </a:gs>
              <a:gs pos="100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4C751784-1670-4FB4-8BB2-CBFA5CC1324D}"/>
              </a:ext>
            </a:extLst>
          </p:cNvPr>
          <p:cNvSpPr txBox="1"/>
          <p:nvPr/>
        </p:nvSpPr>
        <p:spPr>
          <a:xfrm>
            <a:off x="4457700" y="802823"/>
            <a:ext cx="7314129" cy="1754326"/>
          </a:xfrm>
          <a:prstGeom prst="rect">
            <a:avLst/>
          </a:prstGeom>
          <a:noFill/>
        </p:spPr>
        <p:txBody>
          <a:bodyPr wrap="square" rtlCol="0" anchor="ctr">
            <a:spAutoFit/>
          </a:bodyPr>
          <a:lstStyle/>
          <a:p>
            <a:pPr algn="r"/>
            <a:r>
              <a:rPr lang="en-GB" altLang="ko-KR" sz="5400" b="1" dirty="0" smtClean="0">
                <a:solidFill>
                  <a:schemeClr val="bg1"/>
                </a:solidFill>
                <a:latin typeface="+mj-lt"/>
                <a:cs typeface="Arial" pitchFamily="34" charset="0"/>
              </a:rPr>
              <a:t>Student placements in a </a:t>
            </a:r>
            <a:r>
              <a:rPr lang="en-GB" altLang="ko-KR" sz="5400" b="1" dirty="0" err="1" smtClean="0">
                <a:solidFill>
                  <a:schemeClr val="bg1"/>
                </a:solidFill>
                <a:latin typeface="+mj-lt"/>
                <a:cs typeface="Arial" pitchFamily="34" charset="0"/>
              </a:rPr>
              <a:t>Covid</a:t>
            </a:r>
            <a:r>
              <a:rPr lang="en-GB" altLang="ko-KR" sz="5400" b="1" dirty="0" smtClean="0">
                <a:solidFill>
                  <a:schemeClr val="bg1"/>
                </a:solidFill>
                <a:latin typeface="+mj-lt"/>
                <a:cs typeface="Arial" pitchFamily="34" charset="0"/>
              </a:rPr>
              <a:t> World</a:t>
            </a:r>
            <a:endParaRPr lang="ko-KR" altLang="en-US" sz="5400" b="1" dirty="0">
              <a:solidFill>
                <a:schemeClr val="bg1"/>
              </a:solidFill>
              <a:latin typeface="+mj-lt"/>
              <a:cs typeface="Arial" pitchFamily="34" charset="0"/>
            </a:endParaRPr>
          </a:p>
        </p:txBody>
      </p:sp>
      <p:sp>
        <p:nvSpPr>
          <p:cNvPr id="129" name="TextBox 128">
            <a:extLst>
              <a:ext uri="{FF2B5EF4-FFF2-40B4-BE49-F238E27FC236}">
                <a16:creationId xmlns:a16="http://schemas.microsoft.com/office/drawing/2014/main" id="{3E4AFAC1-E941-460F-BE4A-87DBAA410E09}"/>
              </a:ext>
            </a:extLst>
          </p:cNvPr>
          <p:cNvSpPr txBox="1"/>
          <p:nvPr/>
        </p:nvSpPr>
        <p:spPr>
          <a:xfrm>
            <a:off x="6602246" y="2467179"/>
            <a:ext cx="5169551" cy="1569660"/>
          </a:xfrm>
          <a:prstGeom prst="rect">
            <a:avLst/>
          </a:prstGeom>
          <a:noFill/>
        </p:spPr>
        <p:txBody>
          <a:bodyPr wrap="square" rtlCol="0" anchor="ctr">
            <a:spAutoFit/>
          </a:bodyPr>
          <a:lstStyle/>
          <a:p>
            <a:pPr algn="r"/>
            <a:r>
              <a:rPr lang="en-GB" altLang="ko-KR" sz="3200" dirty="0">
                <a:solidFill>
                  <a:schemeClr val="bg1"/>
                </a:solidFill>
                <a:cs typeface="Arial" pitchFamily="34" charset="0"/>
              </a:rPr>
              <a:t>CSP </a:t>
            </a:r>
            <a:r>
              <a:rPr lang="en-GB" altLang="ko-KR" sz="3200" dirty="0" smtClean="0">
                <a:solidFill>
                  <a:schemeClr val="bg1"/>
                </a:solidFill>
                <a:cs typeface="Arial" pitchFamily="34" charset="0"/>
              </a:rPr>
              <a:t>southern regions </a:t>
            </a:r>
            <a:r>
              <a:rPr lang="en-GB" altLang="ko-KR" sz="3200" dirty="0">
                <a:solidFill>
                  <a:schemeClr val="bg1"/>
                </a:solidFill>
                <a:cs typeface="Arial" pitchFamily="34" charset="0"/>
              </a:rPr>
              <a:t>s</a:t>
            </a:r>
            <a:r>
              <a:rPr lang="en-GB" altLang="ko-KR" sz="3200" dirty="0" smtClean="0">
                <a:solidFill>
                  <a:schemeClr val="bg1"/>
                </a:solidFill>
                <a:cs typeface="Arial" pitchFamily="34" charset="0"/>
              </a:rPr>
              <a:t>pecial Zoom session</a:t>
            </a:r>
            <a:endParaRPr lang="en-GB" altLang="ko-KR" sz="3200" dirty="0">
              <a:solidFill>
                <a:schemeClr val="bg1"/>
              </a:solidFill>
              <a:cs typeface="Arial" pitchFamily="34" charset="0"/>
            </a:endParaRPr>
          </a:p>
          <a:p>
            <a:pPr algn="r"/>
            <a:endParaRPr lang="ko-KR" altLang="en-US" sz="3200" dirty="0">
              <a:solidFill>
                <a:schemeClr val="bg1"/>
              </a:solidFill>
              <a:cs typeface="Arial" pitchFamily="34" charset="0"/>
            </a:endParaRPr>
          </a:p>
        </p:txBody>
      </p:sp>
      <p:sp>
        <p:nvSpPr>
          <p:cNvPr id="137" name="Freeform: Shape 136">
            <a:extLst>
              <a:ext uri="{FF2B5EF4-FFF2-40B4-BE49-F238E27FC236}">
                <a16:creationId xmlns:a16="http://schemas.microsoft.com/office/drawing/2014/main" id="{C93F2149-71AC-4CF5-A35D-81ABA98D2CE4}"/>
              </a:ext>
            </a:extLst>
          </p:cNvPr>
          <p:cNvSpPr/>
          <p:nvPr/>
        </p:nvSpPr>
        <p:spPr>
          <a:xfrm>
            <a:off x="10087230" y="5548083"/>
            <a:ext cx="966660" cy="977973"/>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grpSp>
        <p:nvGrpSpPr>
          <p:cNvPr id="138" name="Group 137">
            <a:extLst>
              <a:ext uri="{FF2B5EF4-FFF2-40B4-BE49-F238E27FC236}">
                <a16:creationId xmlns:a16="http://schemas.microsoft.com/office/drawing/2014/main" id="{97CB7479-1708-41DA-802F-15FE668E6A8B}"/>
              </a:ext>
            </a:extLst>
          </p:cNvPr>
          <p:cNvGrpSpPr/>
          <p:nvPr/>
        </p:nvGrpSpPr>
        <p:grpSpPr>
          <a:xfrm>
            <a:off x="1621592" y="1531003"/>
            <a:ext cx="3866096" cy="3911339"/>
            <a:chOff x="4894428" y="662225"/>
            <a:chExt cx="4382397" cy="4433682"/>
          </a:xfrm>
        </p:grpSpPr>
        <p:grpSp>
          <p:nvGrpSpPr>
            <p:cNvPr id="139" name="Group 138">
              <a:extLst>
                <a:ext uri="{FF2B5EF4-FFF2-40B4-BE49-F238E27FC236}">
                  <a16:creationId xmlns:a16="http://schemas.microsoft.com/office/drawing/2014/main" id="{36DB6445-7D02-48BE-B1CF-4100CBC96685}"/>
                </a:ext>
              </a:extLst>
            </p:cNvPr>
            <p:cNvGrpSpPr/>
            <p:nvPr/>
          </p:nvGrpSpPr>
          <p:grpSpPr>
            <a:xfrm>
              <a:off x="5575367" y="1358260"/>
              <a:ext cx="3027442" cy="3026664"/>
              <a:chOff x="4590628" y="1887594"/>
              <a:chExt cx="3027442" cy="3026664"/>
            </a:xfrm>
          </p:grpSpPr>
          <p:sp>
            <p:nvSpPr>
              <p:cNvPr id="141" name="Freeform: Shape 140">
                <a:extLst>
                  <a:ext uri="{FF2B5EF4-FFF2-40B4-BE49-F238E27FC236}">
                    <a16:creationId xmlns:a16="http://schemas.microsoft.com/office/drawing/2014/main" id="{46A3A5EC-5B4B-49B6-9ACE-277A572307F0}"/>
                  </a:ext>
                </a:extLst>
              </p:cNvPr>
              <p:cNvSpPr/>
              <p:nvPr/>
            </p:nvSpPr>
            <p:spPr>
              <a:xfrm>
                <a:off x="4590628" y="1887594"/>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42" name="Freeform: Shape 141">
                <a:extLst>
                  <a:ext uri="{FF2B5EF4-FFF2-40B4-BE49-F238E27FC236}">
                    <a16:creationId xmlns:a16="http://schemas.microsoft.com/office/drawing/2014/main" id="{64BB3607-8250-461F-9DA1-1B7AEA230685}"/>
                  </a:ext>
                </a:extLst>
              </p:cNvPr>
              <p:cNvSpPr/>
              <p:nvPr/>
            </p:nvSpPr>
            <p:spPr>
              <a:xfrm>
                <a:off x="4601198" y="1919762"/>
                <a:ext cx="3016872" cy="2951230"/>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alpha val="20000"/>
                </a:schemeClr>
              </a:solidFill>
              <a:ln w="9525" cap="flat">
                <a:noFill/>
                <a:prstDash val="solid"/>
                <a:miter/>
              </a:ln>
            </p:spPr>
            <p:txBody>
              <a:bodyPr rtlCol="0" anchor="ctr"/>
              <a:lstStyle/>
              <a:p>
                <a:endParaRPr lang="en-US" dirty="0"/>
              </a:p>
            </p:txBody>
          </p:sp>
        </p:grpSp>
        <p:sp>
          <p:nvSpPr>
            <p:cNvPr id="140" name="Freeform: Shape 139">
              <a:extLst>
                <a:ext uri="{FF2B5EF4-FFF2-40B4-BE49-F238E27FC236}">
                  <a16:creationId xmlns:a16="http://schemas.microsoft.com/office/drawing/2014/main" id="{24913FB1-5C3E-4776-80BC-13B669CEF7F5}"/>
                </a:ext>
              </a:extLst>
            </p:cNvPr>
            <p:cNvSpPr/>
            <p:nvPr/>
          </p:nvSpPr>
          <p:spPr>
            <a:xfrm>
              <a:off x="4894428" y="662225"/>
              <a:ext cx="4382397" cy="4433682"/>
            </a:xfrm>
            <a:custGeom>
              <a:avLst/>
              <a:gdLst>
                <a:gd name="connsiteX0" fmla="*/ 1200231 w 2444235"/>
                <a:gd name="connsiteY0" fmla="*/ 2430209 h 2472838"/>
                <a:gd name="connsiteX1" fmla="*/ 1200231 w 2444235"/>
                <a:gd name="connsiteY1" fmla="*/ 2087557 h 2472838"/>
                <a:gd name="connsiteX2" fmla="*/ 1026065 w 2444235"/>
                <a:gd name="connsiteY2" fmla="*/ 2065110 h 2472838"/>
                <a:gd name="connsiteX3" fmla="*/ 991719 w 2444235"/>
                <a:gd name="connsiteY3" fmla="*/ 2194923 h 2472838"/>
                <a:gd name="connsiteX4" fmla="*/ 1021738 w 2444235"/>
                <a:gd name="connsiteY4" fmla="*/ 2211150 h 2472838"/>
                <a:gd name="connsiteX5" fmla="*/ 1061764 w 2444235"/>
                <a:gd name="connsiteY5" fmla="*/ 2250364 h 2472838"/>
                <a:gd name="connsiteX6" fmla="*/ 1046348 w 2444235"/>
                <a:gd name="connsiteY6" fmla="*/ 2306346 h 2472838"/>
                <a:gd name="connsiteX7" fmla="*/ 993612 w 2444235"/>
                <a:gd name="connsiteY7" fmla="*/ 2320139 h 2472838"/>
                <a:gd name="connsiteX8" fmla="*/ 875428 w 2444235"/>
                <a:gd name="connsiteY8" fmla="*/ 2284981 h 2472838"/>
                <a:gd name="connsiteX9" fmla="*/ 850547 w 2444235"/>
                <a:gd name="connsiteY9" fmla="*/ 2260641 h 2472838"/>
                <a:gd name="connsiteX10" fmla="*/ 868126 w 2444235"/>
                <a:gd name="connsiteY10" fmla="*/ 2193030 h 2472838"/>
                <a:gd name="connsiteX11" fmla="*/ 907070 w 2444235"/>
                <a:gd name="connsiteY11" fmla="*/ 2183565 h 2472838"/>
                <a:gd name="connsiteX12" fmla="*/ 949259 w 2444235"/>
                <a:gd name="connsiteY12" fmla="*/ 2183294 h 2472838"/>
                <a:gd name="connsiteX13" fmla="*/ 983605 w 2444235"/>
                <a:gd name="connsiteY13" fmla="*/ 2054292 h 2472838"/>
                <a:gd name="connsiteX14" fmla="*/ 815930 w 2444235"/>
                <a:gd name="connsiteY14" fmla="*/ 1985059 h 2472838"/>
                <a:gd name="connsiteX15" fmla="*/ 645010 w 2444235"/>
                <a:gd name="connsiteY15" fmla="*/ 2281195 h 2472838"/>
                <a:gd name="connsiteX16" fmla="*/ 673947 w 2444235"/>
                <a:gd name="connsiteY16" fmla="*/ 2312025 h 2472838"/>
                <a:gd name="connsiteX17" fmla="*/ 676652 w 2444235"/>
                <a:gd name="connsiteY17" fmla="*/ 2325277 h 2472838"/>
                <a:gd name="connsiteX18" fmla="*/ 663941 w 2444235"/>
                <a:gd name="connsiteY18" fmla="*/ 2329875 h 2472838"/>
                <a:gd name="connsiteX19" fmla="*/ 635274 w 2444235"/>
                <a:gd name="connsiteY19" fmla="*/ 2323384 h 2472838"/>
                <a:gd name="connsiteX20" fmla="*/ 559549 w 2444235"/>
                <a:gd name="connsiteY20" fmla="*/ 2273081 h 2472838"/>
                <a:gd name="connsiteX21" fmla="*/ 552518 w 2444235"/>
                <a:gd name="connsiteY21" fmla="*/ 2253880 h 2472838"/>
                <a:gd name="connsiteX22" fmla="*/ 572260 w 2444235"/>
                <a:gd name="connsiteY22" fmla="*/ 2250364 h 2472838"/>
                <a:gd name="connsiteX23" fmla="*/ 606607 w 2444235"/>
                <a:gd name="connsiteY23" fmla="*/ 2259559 h 2472838"/>
                <a:gd name="connsiteX24" fmla="*/ 778609 w 2444235"/>
                <a:gd name="connsiteY24" fmla="*/ 1961800 h 2472838"/>
                <a:gd name="connsiteX25" fmla="*/ 664752 w 2444235"/>
                <a:gd name="connsiteY25" fmla="*/ 1878233 h 2472838"/>
                <a:gd name="connsiteX26" fmla="*/ 573612 w 2444235"/>
                <a:gd name="connsiteY26" fmla="*/ 1977486 h 2472838"/>
                <a:gd name="connsiteX27" fmla="*/ 600927 w 2444235"/>
                <a:gd name="connsiteY27" fmla="*/ 2024814 h 2472838"/>
                <a:gd name="connsiteX28" fmla="*/ 608500 w 2444235"/>
                <a:gd name="connsiteY28" fmla="*/ 2067814 h 2472838"/>
                <a:gd name="connsiteX29" fmla="*/ 574694 w 2444235"/>
                <a:gd name="connsiteY29" fmla="*/ 2101890 h 2472838"/>
                <a:gd name="connsiteX30" fmla="*/ 540077 w 2444235"/>
                <a:gd name="connsiteY30" fmla="*/ 2098915 h 2472838"/>
                <a:gd name="connsiteX31" fmla="*/ 418648 w 2444235"/>
                <a:gd name="connsiteY31" fmla="*/ 1977216 h 2472838"/>
                <a:gd name="connsiteX32" fmla="*/ 472196 w 2444235"/>
                <a:gd name="connsiteY32" fmla="*/ 1920422 h 2472838"/>
                <a:gd name="connsiteX33" fmla="*/ 542782 w 2444235"/>
                <a:gd name="connsiteY33" fmla="*/ 1945844 h 2472838"/>
                <a:gd name="connsiteX34" fmla="*/ 632028 w 2444235"/>
                <a:gd name="connsiteY34" fmla="*/ 1848484 h 2472838"/>
                <a:gd name="connsiteX35" fmla="*/ 538725 w 2444235"/>
                <a:gd name="connsiteY35" fmla="*/ 1742200 h 2472838"/>
                <a:gd name="connsiteX36" fmla="*/ 257193 w 2444235"/>
                <a:gd name="connsiteY36" fmla="*/ 1939353 h 2472838"/>
                <a:gd name="connsiteX37" fmla="*/ 269904 w 2444235"/>
                <a:gd name="connsiteY37" fmla="*/ 1976404 h 2472838"/>
                <a:gd name="connsiteX38" fmla="*/ 267470 w 2444235"/>
                <a:gd name="connsiteY38" fmla="*/ 1992901 h 2472838"/>
                <a:gd name="connsiteX39" fmla="*/ 250162 w 2444235"/>
                <a:gd name="connsiteY39" fmla="*/ 1989386 h 2472838"/>
                <a:gd name="connsiteX40" fmla="*/ 181739 w 2444235"/>
                <a:gd name="connsiteY40" fmla="*/ 1890403 h 2472838"/>
                <a:gd name="connsiteX41" fmla="*/ 184985 w 2444235"/>
                <a:gd name="connsiteY41" fmla="*/ 1876070 h 2472838"/>
                <a:gd name="connsiteX42" fmla="*/ 199589 w 2444235"/>
                <a:gd name="connsiteY42" fmla="*/ 1877692 h 2472838"/>
                <a:gd name="connsiteX43" fmla="*/ 231771 w 2444235"/>
                <a:gd name="connsiteY43" fmla="*/ 1903384 h 2472838"/>
                <a:gd name="connsiteX44" fmla="*/ 513303 w 2444235"/>
                <a:gd name="connsiteY44" fmla="*/ 1706231 h 2472838"/>
                <a:gd name="connsiteX45" fmla="*/ 445422 w 2444235"/>
                <a:gd name="connsiteY45" fmla="*/ 1582638 h 2472838"/>
                <a:gd name="connsiteX46" fmla="*/ 323181 w 2444235"/>
                <a:gd name="connsiteY46" fmla="*/ 1633211 h 2472838"/>
                <a:gd name="connsiteX47" fmla="*/ 323993 w 2444235"/>
                <a:gd name="connsiteY47" fmla="*/ 1705690 h 2472838"/>
                <a:gd name="connsiteX48" fmla="*/ 249080 w 2444235"/>
                <a:gd name="connsiteY48" fmla="*/ 1737873 h 2472838"/>
                <a:gd name="connsiteX49" fmla="*/ 181469 w 2444235"/>
                <a:gd name="connsiteY49" fmla="*/ 1625098 h 2472838"/>
                <a:gd name="connsiteX50" fmla="*/ 181739 w 2444235"/>
                <a:gd name="connsiteY50" fmla="*/ 1565059 h 2472838"/>
                <a:gd name="connsiteX51" fmla="*/ 248539 w 2444235"/>
                <a:gd name="connsiteY51" fmla="*/ 1536933 h 2472838"/>
                <a:gd name="connsiteX52" fmla="*/ 293703 w 2444235"/>
                <a:gd name="connsiteY52" fmla="*/ 1580745 h 2472838"/>
                <a:gd name="connsiteX53" fmla="*/ 302628 w 2444235"/>
                <a:gd name="connsiteY53" fmla="*/ 1594537 h 2472838"/>
                <a:gd name="connsiteX54" fmla="*/ 428655 w 2444235"/>
                <a:gd name="connsiteY54" fmla="*/ 1542342 h 2472838"/>
                <a:gd name="connsiteX55" fmla="*/ 388899 w 2444235"/>
                <a:gd name="connsiteY55" fmla="*/ 1406579 h 2472838"/>
                <a:gd name="connsiteX56" fmla="*/ 50303 w 2444235"/>
                <a:gd name="connsiteY56" fmla="*/ 1466347 h 2472838"/>
                <a:gd name="connsiteX57" fmla="*/ 45706 w 2444235"/>
                <a:gd name="connsiteY57" fmla="*/ 1507995 h 2472838"/>
                <a:gd name="connsiteX58" fmla="*/ 37322 w 2444235"/>
                <a:gd name="connsiteY58" fmla="*/ 1518543 h 2472838"/>
                <a:gd name="connsiteX59" fmla="*/ 24341 w 2444235"/>
                <a:gd name="connsiteY59" fmla="*/ 1511241 h 2472838"/>
                <a:gd name="connsiteX60" fmla="*/ 2976 w 2444235"/>
                <a:gd name="connsiteY60" fmla="*/ 1389000 h 2472838"/>
                <a:gd name="connsiteX61" fmla="*/ 11630 w 2444235"/>
                <a:gd name="connsiteY61" fmla="*/ 1378453 h 2472838"/>
                <a:gd name="connsiteX62" fmla="*/ 24341 w 2444235"/>
                <a:gd name="connsiteY62" fmla="*/ 1385755 h 2472838"/>
                <a:gd name="connsiteX63" fmla="*/ 42731 w 2444235"/>
                <a:gd name="connsiteY63" fmla="*/ 1422806 h 2472838"/>
                <a:gd name="connsiteX64" fmla="*/ 381056 w 2444235"/>
                <a:gd name="connsiteY64" fmla="*/ 1363308 h 2472838"/>
                <a:gd name="connsiteX65" fmla="*/ 371861 w 2444235"/>
                <a:gd name="connsiteY65" fmla="*/ 1222407 h 2472838"/>
                <a:gd name="connsiteX66" fmla="*/ 235828 w 2444235"/>
                <a:gd name="connsiteY66" fmla="*/ 1216457 h 2472838"/>
                <a:gd name="connsiteX67" fmla="*/ 229067 w 2444235"/>
                <a:gd name="connsiteY67" fmla="*/ 1241608 h 2472838"/>
                <a:gd name="connsiteX68" fmla="*/ 207431 w 2444235"/>
                <a:gd name="connsiteY68" fmla="*/ 1285961 h 2472838"/>
                <a:gd name="connsiteX69" fmla="*/ 130084 w 2444235"/>
                <a:gd name="connsiteY69" fmla="*/ 1283257 h 2472838"/>
                <a:gd name="connsiteX70" fmla="*/ 108449 w 2444235"/>
                <a:gd name="connsiteY70" fmla="*/ 1207532 h 2472838"/>
                <a:gd name="connsiteX71" fmla="*/ 123594 w 2444235"/>
                <a:gd name="connsiteY71" fmla="*/ 1122072 h 2472838"/>
                <a:gd name="connsiteX72" fmla="*/ 141173 w 2444235"/>
                <a:gd name="connsiteY72" fmla="*/ 1093405 h 2472838"/>
                <a:gd name="connsiteX73" fmla="*/ 213111 w 2444235"/>
                <a:gd name="connsiteY73" fmla="*/ 1097462 h 2472838"/>
                <a:gd name="connsiteX74" fmla="*/ 234746 w 2444235"/>
                <a:gd name="connsiteY74" fmla="*/ 1153443 h 2472838"/>
                <a:gd name="connsiteX75" fmla="*/ 237721 w 2444235"/>
                <a:gd name="connsiteY75" fmla="*/ 1172104 h 2472838"/>
                <a:gd name="connsiteX76" fmla="*/ 373754 w 2444235"/>
                <a:gd name="connsiteY76" fmla="*/ 1178324 h 2472838"/>
                <a:gd name="connsiteX77" fmla="*/ 395390 w 2444235"/>
                <a:gd name="connsiteY77" fmla="*/ 1038505 h 2472838"/>
                <a:gd name="connsiteX78" fmla="*/ 63555 w 2444235"/>
                <a:gd name="connsiteY78" fmla="*/ 949529 h 2472838"/>
                <a:gd name="connsiteX79" fmla="*/ 42461 w 2444235"/>
                <a:gd name="connsiteY79" fmla="*/ 984416 h 2472838"/>
                <a:gd name="connsiteX80" fmla="*/ 29479 w 2444235"/>
                <a:gd name="connsiteY80" fmla="*/ 991448 h 2472838"/>
                <a:gd name="connsiteX81" fmla="*/ 21366 w 2444235"/>
                <a:gd name="connsiteY81" fmla="*/ 979548 h 2472838"/>
                <a:gd name="connsiteX82" fmla="*/ 52467 w 2444235"/>
                <a:gd name="connsiteY82" fmla="*/ 861094 h 2472838"/>
                <a:gd name="connsiteX83" fmla="*/ 66801 w 2444235"/>
                <a:gd name="connsiteY83" fmla="*/ 854332 h 2472838"/>
                <a:gd name="connsiteX84" fmla="*/ 74373 w 2444235"/>
                <a:gd name="connsiteY84" fmla="*/ 867043 h 2472838"/>
                <a:gd name="connsiteX85" fmla="*/ 74643 w 2444235"/>
                <a:gd name="connsiteY85" fmla="*/ 907069 h 2472838"/>
                <a:gd name="connsiteX86" fmla="*/ 407019 w 2444235"/>
                <a:gd name="connsiteY86" fmla="*/ 995234 h 2472838"/>
                <a:gd name="connsiteX87" fmla="*/ 458133 w 2444235"/>
                <a:gd name="connsiteY87" fmla="*/ 863527 h 2472838"/>
                <a:gd name="connsiteX88" fmla="*/ 339949 w 2444235"/>
                <a:gd name="connsiteY88" fmla="*/ 801866 h 2472838"/>
                <a:gd name="connsiteX89" fmla="*/ 292892 w 2444235"/>
                <a:gd name="connsiteY89" fmla="*/ 845678 h 2472838"/>
                <a:gd name="connsiteX90" fmla="*/ 255570 w 2444235"/>
                <a:gd name="connsiteY90" fmla="*/ 859471 h 2472838"/>
                <a:gd name="connsiteX91" fmla="*/ 213652 w 2444235"/>
                <a:gd name="connsiteY91" fmla="*/ 815659 h 2472838"/>
                <a:gd name="connsiteX92" fmla="*/ 287212 w 2444235"/>
                <a:gd name="connsiteY92" fmla="*/ 658801 h 2472838"/>
                <a:gd name="connsiteX93" fmla="*/ 346169 w 2444235"/>
                <a:gd name="connsiteY93" fmla="*/ 649065 h 2472838"/>
                <a:gd name="connsiteX94" fmla="*/ 369157 w 2444235"/>
                <a:gd name="connsiteY94" fmla="*/ 706129 h 2472838"/>
                <a:gd name="connsiteX95" fmla="*/ 359421 w 2444235"/>
                <a:gd name="connsiteY95" fmla="*/ 762381 h 2472838"/>
                <a:gd name="connsiteX96" fmla="*/ 478416 w 2444235"/>
                <a:gd name="connsiteY96" fmla="*/ 824584 h 2472838"/>
                <a:gd name="connsiteX97" fmla="*/ 557115 w 2444235"/>
                <a:gd name="connsiteY97" fmla="*/ 706940 h 2472838"/>
                <a:gd name="connsiteX98" fmla="*/ 293703 w 2444235"/>
                <a:gd name="connsiteY98" fmla="*/ 485988 h 2472838"/>
                <a:gd name="connsiteX99" fmla="*/ 263143 w 2444235"/>
                <a:gd name="connsiteY99" fmla="*/ 507353 h 2472838"/>
                <a:gd name="connsiteX100" fmla="*/ 244212 w 2444235"/>
                <a:gd name="connsiteY100" fmla="*/ 509787 h 2472838"/>
                <a:gd name="connsiteX101" fmla="*/ 243671 w 2444235"/>
                <a:gd name="connsiteY101" fmla="*/ 491938 h 2472838"/>
                <a:gd name="connsiteX102" fmla="*/ 319666 w 2444235"/>
                <a:gd name="connsiteY102" fmla="*/ 401880 h 2472838"/>
                <a:gd name="connsiteX103" fmla="*/ 337244 w 2444235"/>
                <a:gd name="connsiteY103" fmla="*/ 399987 h 2472838"/>
                <a:gd name="connsiteX104" fmla="*/ 337515 w 2444235"/>
                <a:gd name="connsiteY104" fmla="*/ 417565 h 2472838"/>
                <a:gd name="connsiteX105" fmla="*/ 321829 w 2444235"/>
                <a:gd name="connsiteY105" fmla="*/ 452182 h 2472838"/>
                <a:gd name="connsiteX106" fmla="*/ 585242 w 2444235"/>
                <a:gd name="connsiteY106" fmla="*/ 673135 h 2472838"/>
                <a:gd name="connsiteX107" fmla="*/ 687199 w 2444235"/>
                <a:gd name="connsiteY107" fmla="*/ 575505 h 2472838"/>
                <a:gd name="connsiteX108" fmla="*/ 605525 w 2444235"/>
                <a:gd name="connsiteY108" fmla="*/ 468950 h 2472838"/>
                <a:gd name="connsiteX109" fmla="*/ 552788 w 2444235"/>
                <a:gd name="connsiteY109" fmla="*/ 487881 h 2472838"/>
                <a:gd name="connsiteX110" fmla="*/ 516549 w 2444235"/>
                <a:gd name="connsiteY110" fmla="*/ 489504 h 2472838"/>
                <a:gd name="connsiteX111" fmla="*/ 482202 w 2444235"/>
                <a:gd name="connsiteY111" fmla="*/ 444069 h 2472838"/>
                <a:gd name="connsiteX112" fmla="*/ 506542 w 2444235"/>
                <a:gd name="connsiteY112" fmla="*/ 389169 h 2472838"/>
                <a:gd name="connsiteX113" fmla="*/ 629594 w 2444235"/>
                <a:gd name="connsiteY113" fmla="*/ 316419 h 2472838"/>
                <a:gd name="connsiteX114" fmla="*/ 678274 w 2444235"/>
                <a:gd name="connsiteY114" fmla="*/ 381326 h 2472838"/>
                <a:gd name="connsiteX115" fmla="*/ 641494 w 2444235"/>
                <a:gd name="connsiteY115" fmla="*/ 443528 h 2472838"/>
                <a:gd name="connsiteX116" fmla="*/ 721816 w 2444235"/>
                <a:gd name="connsiteY116" fmla="*/ 548460 h 2472838"/>
                <a:gd name="connsiteX117" fmla="*/ 842434 w 2444235"/>
                <a:gd name="connsiteY117" fmla="*/ 474900 h 2472838"/>
                <a:gd name="connsiteX118" fmla="*/ 697205 w 2444235"/>
                <a:gd name="connsiteY118" fmla="*/ 163619 h 2472838"/>
                <a:gd name="connsiteX119" fmla="*/ 657991 w 2444235"/>
                <a:gd name="connsiteY119" fmla="*/ 170380 h 2472838"/>
                <a:gd name="connsiteX120" fmla="*/ 643387 w 2444235"/>
                <a:gd name="connsiteY120" fmla="*/ 164430 h 2472838"/>
                <a:gd name="connsiteX121" fmla="*/ 648255 w 2444235"/>
                <a:gd name="connsiteY121" fmla="*/ 149285 h 2472838"/>
                <a:gd name="connsiteX122" fmla="*/ 739935 w 2444235"/>
                <a:gd name="connsiteY122" fmla="*/ 100605 h 2472838"/>
                <a:gd name="connsiteX123" fmla="*/ 761301 w 2444235"/>
                <a:gd name="connsiteY123" fmla="*/ 98171 h 2472838"/>
                <a:gd name="connsiteX124" fmla="*/ 769414 w 2444235"/>
                <a:gd name="connsiteY124" fmla="*/ 116020 h 2472838"/>
                <a:gd name="connsiteX125" fmla="*/ 737231 w 2444235"/>
                <a:gd name="connsiteY125" fmla="*/ 145499 h 2472838"/>
                <a:gd name="connsiteX126" fmla="*/ 882189 w 2444235"/>
                <a:gd name="connsiteY126" fmla="*/ 456239 h 2472838"/>
                <a:gd name="connsiteX127" fmla="*/ 1016059 w 2444235"/>
                <a:gd name="connsiteY127" fmla="*/ 410804 h 2472838"/>
                <a:gd name="connsiteX128" fmla="*/ 987121 w 2444235"/>
                <a:gd name="connsiteY128" fmla="*/ 280721 h 2472838"/>
                <a:gd name="connsiteX129" fmla="*/ 926271 w 2444235"/>
                <a:gd name="connsiteY129" fmla="*/ 273960 h 2472838"/>
                <a:gd name="connsiteX130" fmla="*/ 914642 w 2444235"/>
                <a:gd name="connsiteY130" fmla="*/ 270444 h 2472838"/>
                <a:gd name="connsiteX131" fmla="*/ 897063 w 2444235"/>
                <a:gd name="connsiteY131" fmla="*/ 190933 h 2472838"/>
                <a:gd name="connsiteX132" fmla="*/ 990367 w 2444235"/>
                <a:gd name="connsiteY132" fmla="*/ 146310 h 2472838"/>
                <a:gd name="connsiteX133" fmla="*/ 1071770 w 2444235"/>
                <a:gd name="connsiteY133" fmla="*/ 150908 h 2472838"/>
                <a:gd name="connsiteX134" fmla="*/ 1089620 w 2444235"/>
                <a:gd name="connsiteY134" fmla="*/ 232041 h 2472838"/>
                <a:gd name="connsiteX135" fmla="*/ 1030392 w 2444235"/>
                <a:gd name="connsiteY135" fmla="*/ 272067 h 2472838"/>
                <a:gd name="connsiteX136" fmla="*/ 1059059 w 2444235"/>
                <a:gd name="connsiteY136" fmla="*/ 401068 h 2472838"/>
                <a:gd name="connsiteX137" fmla="*/ 1199149 w 2444235"/>
                <a:gd name="connsiteY137" fmla="*/ 385924 h 2472838"/>
                <a:gd name="connsiteX138" fmla="*/ 1199149 w 2444235"/>
                <a:gd name="connsiteY138" fmla="*/ 42189 h 2472838"/>
                <a:gd name="connsiteX139" fmla="*/ 1160746 w 2444235"/>
                <a:gd name="connsiteY139" fmla="*/ 31371 h 2472838"/>
                <a:gd name="connsiteX140" fmla="*/ 1149928 w 2444235"/>
                <a:gd name="connsiteY140" fmla="*/ 19472 h 2472838"/>
                <a:gd name="connsiteX141" fmla="*/ 1160476 w 2444235"/>
                <a:gd name="connsiteY141" fmla="*/ 9195 h 2472838"/>
                <a:gd name="connsiteX142" fmla="*/ 1216728 w 2444235"/>
                <a:gd name="connsiteY142" fmla="*/ 0 h 2472838"/>
                <a:gd name="connsiteX143" fmla="*/ 1281635 w 2444235"/>
                <a:gd name="connsiteY143" fmla="*/ 8925 h 2472838"/>
                <a:gd name="connsiteX144" fmla="*/ 1294886 w 2444235"/>
                <a:gd name="connsiteY144" fmla="*/ 20554 h 2472838"/>
                <a:gd name="connsiteX145" fmla="*/ 1281635 w 2444235"/>
                <a:gd name="connsiteY145" fmla="*/ 32724 h 2472838"/>
                <a:gd name="connsiteX146" fmla="*/ 1245666 w 2444235"/>
                <a:gd name="connsiteY146" fmla="*/ 42730 h 2472838"/>
                <a:gd name="connsiteX147" fmla="*/ 1245666 w 2444235"/>
                <a:gd name="connsiteY147" fmla="*/ 385653 h 2472838"/>
                <a:gd name="connsiteX148" fmla="*/ 1417938 w 2444235"/>
                <a:gd name="connsiteY148" fmla="*/ 407829 h 2472838"/>
                <a:gd name="connsiteX149" fmla="*/ 1452555 w 2444235"/>
                <a:gd name="connsiteY149" fmla="*/ 277475 h 2472838"/>
                <a:gd name="connsiteX150" fmla="*/ 1440926 w 2444235"/>
                <a:gd name="connsiteY150" fmla="*/ 271526 h 2472838"/>
                <a:gd name="connsiteX151" fmla="*/ 1389001 w 2444235"/>
                <a:gd name="connsiteY151" fmla="*/ 232041 h 2472838"/>
                <a:gd name="connsiteX152" fmla="*/ 1408202 w 2444235"/>
                <a:gd name="connsiteY152" fmla="*/ 161455 h 2472838"/>
                <a:gd name="connsiteX153" fmla="*/ 1471757 w 2444235"/>
                <a:gd name="connsiteY153" fmla="*/ 153342 h 2472838"/>
                <a:gd name="connsiteX154" fmla="*/ 1558299 w 2444235"/>
                <a:gd name="connsiteY154" fmla="*/ 180657 h 2472838"/>
                <a:gd name="connsiteX155" fmla="*/ 1585614 w 2444235"/>
                <a:gd name="connsiteY155" fmla="*/ 202292 h 2472838"/>
                <a:gd name="connsiteX156" fmla="*/ 1563167 w 2444235"/>
                <a:gd name="connsiteY156" fmla="*/ 284507 h 2472838"/>
                <a:gd name="connsiteX157" fmla="*/ 1494474 w 2444235"/>
                <a:gd name="connsiteY157" fmla="*/ 292079 h 2472838"/>
                <a:gd name="connsiteX158" fmla="*/ 1460128 w 2444235"/>
                <a:gd name="connsiteY158" fmla="*/ 420811 h 2472838"/>
                <a:gd name="connsiteX159" fmla="*/ 1544236 w 2444235"/>
                <a:gd name="connsiteY159" fmla="*/ 451912 h 2472838"/>
                <a:gd name="connsiteX160" fmla="*/ 1627803 w 2444235"/>
                <a:gd name="connsiteY160" fmla="*/ 489774 h 2472838"/>
                <a:gd name="connsiteX161" fmla="*/ 1798453 w 2444235"/>
                <a:gd name="connsiteY161" fmla="*/ 194449 h 2472838"/>
                <a:gd name="connsiteX162" fmla="*/ 1772490 w 2444235"/>
                <a:gd name="connsiteY162" fmla="*/ 164159 h 2472838"/>
                <a:gd name="connsiteX163" fmla="*/ 1767352 w 2444235"/>
                <a:gd name="connsiteY163" fmla="*/ 148474 h 2472838"/>
                <a:gd name="connsiteX164" fmla="*/ 1783038 w 2444235"/>
                <a:gd name="connsiteY164" fmla="*/ 143876 h 2472838"/>
                <a:gd name="connsiteX165" fmla="*/ 1889322 w 2444235"/>
                <a:gd name="connsiteY165" fmla="*/ 205267 h 2472838"/>
                <a:gd name="connsiteX166" fmla="*/ 1891756 w 2444235"/>
                <a:gd name="connsiteY166" fmla="*/ 219871 h 2472838"/>
                <a:gd name="connsiteX167" fmla="*/ 1877423 w 2444235"/>
                <a:gd name="connsiteY167" fmla="*/ 224198 h 2472838"/>
                <a:gd name="connsiteX168" fmla="*/ 1838208 w 2444235"/>
                <a:gd name="connsiteY168" fmla="*/ 213921 h 2472838"/>
                <a:gd name="connsiteX169" fmla="*/ 1666476 w 2444235"/>
                <a:gd name="connsiteY169" fmla="*/ 511139 h 2472838"/>
                <a:gd name="connsiteX170" fmla="*/ 1780604 w 2444235"/>
                <a:gd name="connsiteY170" fmla="*/ 594706 h 2472838"/>
                <a:gd name="connsiteX171" fmla="*/ 1871202 w 2444235"/>
                <a:gd name="connsiteY171" fmla="*/ 495994 h 2472838"/>
                <a:gd name="connsiteX172" fmla="*/ 1844158 w 2444235"/>
                <a:gd name="connsiteY172" fmla="*/ 448396 h 2472838"/>
                <a:gd name="connsiteX173" fmla="*/ 1836315 w 2444235"/>
                <a:gd name="connsiteY173" fmla="*/ 407829 h 2472838"/>
                <a:gd name="connsiteX174" fmla="*/ 1871743 w 2444235"/>
                <a:gd name="connsiteY174" fmla="*/ 371049 h 2472838"/>
                <a:gd name="connsiteX175" fmla="*/ 1903656 w 2444235"/>
                <a:gd name="connsiteY175" fmla="*/ 373754 h 2472838"/>
                <a:gd name="connsiteX176" fmla="*/ 2026167 w 2444235"/>
                <a:gd name="connsiteY176" fmla="*/ 495994 h 2472838"/>
                <a:gd name="connsiteX177" fmla="*/ 1970996 w 2444235"/>
                <a:gd name="connsiteY177" fmla="*/ 553328 h 2472838"/>
                <a:gd name="connsiteX178" fmla="*/ 1936379 w 2444235"/>
                <a:gd name="connsiteY178" fmla="*/ 542240 h 2472838"/>
                <a:gd name="connsiteX179" fmla="*/ 1904467 w 2444235"/>
                <a:gd name="connsiteY179" fmla="*/ 524391 h 2472838"/>
                <a:gd name="connsiteX180" fmla="*/ 1813057 w 2444235"/>
                <a:gd name="connsiteY180" fmla="*/ 624185 h 2472838"/>
                <a:gd name="connsiteX181" fmla="*/ 1906360 w 2444235"/>
                <a:gd name="connsiteY181" fmla="*/ 730199 h 2472838"/>
                <a:gd name="connsiteX182" fmla="*/ 2187892 w 2444235"/>
                <a:gd name="connsiteY182" fmla="*/ 533045 h 2472838"/>
                <a:gd name="connsiteX183" fmla="*/ 2175452 w 2444235"/>
                <a:gd name="connsiteY183" fmla="*/ 500592 h 2472838"/>
                <a:gd name="connsiteX184" fmla="*/ 2176804 w 2444235"/>
                <a:gd name="connsiteY184" fmla="*/ 480038 h 2472838"/>
                <a:gd name="connsiteX185" fmla="*/ 2197628 w 2444235"/>
                <a:gd name="connsiteY185" fmla="*/ 485447 h 2472838"/>
                <a:gd name="connsiteX186" fmla="*/ 2261723 w 2444235"/>
                <a:gd name="connsiteY186" fmla="*/ 578209 h 2472838"/>
                <a:gd name="connsiteX187" fmla="*/ 2260371 w 2444235"/>
                <a:gd name="connsiteY187" fmla="*/ 597140 h 2472838"/>
                <a:gd name="connsiteX188" fmla="*/ 2240629 w 2444235"/>
                <a:gd name="connsiteY188" fmla="*/ 592272 h 2472838"/>
                <a:gd name="connsiteX189" fmla="*/ 2213314 w 2444235"/>
                <a:gd name="connsiteY189" fmla="*/ 569014 h 2472838"/>
                <a:gd name="connsiteX190" fmla="*/ 1931782 w 2444235"/>
                <a:gd name="connsiteY190" fmla="*/ 766168 h 2472838"/>
                <a:gd name="connsiteX191" fmla="*/ 1999934 w 2444235"/>
                <a:gd name="connsiteY191" fmla="*/ 890031 h 2472838"/>
                <a:gd name="connsiteX192" fmla="*/ 2121634 w 2444235"/>
                <a:gd name="connsiteY192" fmla="*/ 839728 h 2472838"/>
                <a:gd name="connsiteX193" fmla="*/ 2120822 w 2444235"/>
                <a:gd name="connsiteY193" fmla="*/ 766979 h 2472838"/>
                <a:gd name="connsiteX194" fmla="*/ 2193842 w 2444235"/>
                <a:gd name="connsiteY194" fmla="*/ 734255 h 2472838"/>
                <a:gd name="connsiteX195" fmla="*/ 2263076 w 2444235"/>
                <a:gd name="connsiteY195" fmla="*/ 847571 h 2472838"/>
                <a:gd name="connsiteX196" fmla="*/ 2262805 w 2444235"/>
                <a:gd name="connsiteY196" fmla="*/ 908962 h 2472838"/>
                <a:gd name="connsiteX197" fmla="*/ 2196276 w 2444235"/>
                <a:gd name="connsiteY197" fmla="*/ 937900 h 2472838"/>
                <a:gd name="connsiteX198" fmla="*/ 2141917 w 2444235"/>
                <a:gd name="connsiteY198" fmla="*/ 879213 h 2472838"/>
                <a:gd name="connsiteX199" fmla="*/ 2016701 w 2444235"/>
                <a:gd name="connsiteY199" fmla="*/ 931138 h 2472838"/>
                <a:gd name="connsiteX200" fmla="*/ 2056186 w 2444235"/>
                <a:gd name="connsiteY200" fmla="*/ 1066901 h 2472838"/>
                <a:gd name="connsiteX201" fmla="*/ 2394782 w 2444235"/>
                <a:gd name="connsiteY201" fmla="*/ 1007133 h 2472838"/>
                <a:gd name="connsiteX202" fmla="*/ 2397216 w 2444235"/>
                <a:gd name="connsiteY202" fmla="*/ 970353 h 2472838"/>
                <a:gd name="connsiteX203" fmla="*/ 2407222 w 2444235"/>
                <a:gd name="connsiteY203" fmla="*/ 954397 h 2472838"/>
                <a:gd name="connsiteX204" fmla="*/ 2422097 w 2444235"/>
                <a:gd name="connsiteY204" fmla="*/ 966296 h 2472838"/>
                <a:gd name="connsiteX205" fmla="*/ 2441839 w 2444235"/>
                <a:gd name="connsiteY205" fmla="*/ 1081235 h 2472838"/>
                <a:gd name="connsiteX206" fmla="*/ 2432374 w 2444235"/>
                <a:gd name="connsiteY206" fmla="*/ 1096109 h 2472838"/>
                <a:gd name="connsiteX207" fmla="*/ 2418040 w 2444235"/>
                <a:gd name="connsiteY207" fmla="*/ 1085562 h 2472838"/>
                <a:gd name="connsiteX208" fmla="*/ 2401814 w 2444235"/>
                <a:gd name="connsiteY208" fmla="*/ 1050945 h 2472838"/>
                <a:gd name="connsiteX209" fmla="*/ 2063759 w 2444235"/>
                <a:gd name="connsiteY209" fmla="*/ 1110443 h 2472838"/>
                <a:gd name="connsiteX210" fmla="*/ 2072954 w 2444235"/>
                <a:gd name="connsiteY210" fmla="*/ 1251615 h 2472838"/>
                <a:gd name="connsiteX211" fmla="*/ 2207905 w 2444235"/>
                <a:gd name="connsiteY211" fmla="*/ 1257564 h 2472838"/>
                <a:gd name="connsiteX212" fmla="*/ 2217641 w 2444235"/>
                <a:gd name="connsiteY212" fmla="*/ 1224570 h 2472838"/>
                <a:gd name="connsiteX213" fmla="*/ 2240358 w 2444235"/>
                <a:gd name="connsiteY213" fmla="*/ 1183733 h 2472838"/>
                <a:gd name="connsiteX214" fmla="*/ 2310944 w 2444235"/>
                <a:gd name="connsiteY214" fmla="*/ 1186708 h 2472838"/>
                <a:gd name="connsiteX215" fmla="*/ 2335555 w 2444235"/>
                <a:gd name="connsiteY215" fmla="*/ 1274873 h 2472838"/>
                <a:gd name="connsiteX216" fmla="*/ 2317435 w 2444235"/>
                <a:gd name="connsiteY216" fmla="*/ 1358440 h 2472838"/>
                <a:gd name="connsiteX217" fmla="*/ 2302561 w 2444235"/>
                <a:gd name="connsiteY217" fmla="*/ 1380887 h 2472838"/>
                <a:gd name="connsiteX218" fmla="*/ 2231434 w 2444235"/>
                <a:gd name="connsiteY218" fmla="*/ 1377371 h 2472838"/>
                <a:gd name="connsiteX219" fmla="*/ 2209257 w 2444235"/>
                <a:gd name="connsiteY219" fmla="*/ 1320307 h 2472838"/>
                <a:gd name="connsiteX220" fmla="*/ 2206282 w 2444235"/>
                <a:gd name="connsiteY220" fmla="*/ 1301647 h 2472838"/>
                <a:gd name="connsiteX221" fmla="*/ 2070520 w 2444235"/>
                <a:gd name="connsiteY221" fmla="*/ 1295427 h 2472838"/>
                <a:gd name="connsiteX222" fmla="*/ 2049155 w 2444235"/>
                <a:gd name="connsiteY222" fmla="*/ 1434976 h 2472838"/>
                <a:gd name="connsiteX223" fmla="*/ 2121093 w 2444235"/>
                <a:gd name="connsiteY223" fmla="*/ 1454448 h 2472838"/>
                <a:gd name="connsiteX224" fmla="*/ 2368549 w 2444235"/>
                <a:gd name="connsiteY224" fmla="*/ 1520706 h 2472838"/>
                <a:gd name="connsiteX225" fmla="*/ 2387750 w 2444235"/>
                <a:gd name="connsiteY225" fmla="*/ 1512052 h 2472838"/>
                <a:gd name="connsiteX226" fmla="*/ 2402354 w 2444235"/>
                <a:gd name="connsiteY226" fmla="*/ 1487983 h 2472838"/>
                <a:gd name="connsiteX227" fmla="*/ 2415876 w 2444235"/>
                <a:gd name="connsiteY227" fmla="*/ 1482033 h 2472838"/>
                <a:gd name="connsiteX228" fmla="*/ 2422908 w 2444235"/>
                <a:gd name="connsiteY228" fmla="*/ 1493392 h 2472838"/>
                <a:gd name="connsiteX229" fmla="*/ 2417770 w 2444235"/>
                <a:gd name="connsiteY229" fmla="*/ 1552078 h 2472838"/>
                <a:gd name="connsiteX230" fmla="*/ 2394511 w 2444235"/>
                <a:gd name="connsiteY230" fmla="*/ 1608871 h 2472838"/>
                <a:gd name="connsiteX231" fmla="*/ 2377744 w 2444235"/>
                <a:gd name="connsiteY231" fmla="*/ 1619959 h 2472838"/>
                <a:gd name="connsiteX232" fmla="*/ 2369631 w 2444235"/>
                <a:gd name="connsiteY232" fmla="*/ 1601299 h 2472838"/>
                <a:gd name="connsiteX233" fmla="*/ 2369360 w 2444235"/>
                <a:gd name="connsiteY233" fmla="*/ 1566141 h 2472838"/>
                <a:gd name="connsiteX234" fmla="*/ 2038607 w 2444235"/>
                <a:gd name="connsiteY234" fmla="*/ 1477435 h 2472838"/>
                <a:gd name="connsiteX235" fmla="*/ 1987223 w 2444235"/>
                <a:gd name="connsiteY235" fmla="*/ 1609141 h 2472838"/>
                <a:gd name="connsiteX236" fmla="*/ 2106218 w 2444235"/>
                <a:gd name="connsiteY236" fmla="*/ 1671073 h 2472838"/>
                <a:gd name="connsiteX237" fmla="*/ 2143810 w 2444235"/>
                <a:gd name="connsiteY237" fmla="*/ 1632941 h 2472838"/>
                <a:gd name="connsiteX238" fmla="*/ 2167880 w 2444235"/>
                <a:gd name="connsiteY238" fmla="*/ 1618066 h 2472838"/>
                <a:gd name="connsiteX239" fmla="*/ 2231434 w 2444235"/>
                <a:gd name="connsiteY239" fmla="*/ 1653494 h 2472838"/>
                <a:gd name="connsiteX240" fmla="*/ 2148408 w 2444235"/>
                <a:gd name="connsiteY240" fmla="*/ 1820088 h 2472838"/>
                <a:gd name="connsiteX241" fmla="*/ 2076740 w 2444235"/>
                <a:gd name="connsiteY241" fmla="*/ 1783578 h 2472838"/>
                <a:gd name="connsiteX242" fmla="*/ 2077822 w 2444235"/>
                <a:gd name="connsiteY242" fmla="*/ 1747338 h 2472838"/>
                <a:gd name="connsiteX243" fmla="*/ 2087017 w 2444235"/>
                <a:gd name="connsiteY243" fmla="*/ 1710828 h 2472838"/>
                <a:gd name="connsiteX244" fmla="*/ 1966669 w 2444235"/>
                <a:gd name="connsiteY244" fmla="*/ 1648085 h 2472838"/>
                <a:gd name="connsiteX245" fmla="*/ 1888240 w 2444235"/>
                <a:gd name="connsiteY245" fmla="*/ 1765458 h 2472838"/>
                <a:gd name="connsiteX246" fmla="*/ 2151112 w 2444235"/>
                <a:gd name="connsiteY246" fmla="*/ 1986140 h 2472838"/>
                <a:gd name="connsiteX247" fmla="*/ 2184106 w 2444235"/>
                <a:gd name="connsiteY247" fmla="*/ 1963693 h 2472838"/>
                <a:gd name="connsiteX248" fmla="*/ 2200062 w 2444235"/>
                <a:gd name="connsiteY248" fmla="*/ 1963153 h 2472838"/>
                <a:gd name="connsiteX249" fmla="*/ 2201414 w 2444235"/>
                <a:gd name="connsiteY249" fmla="*/ 1977757 h 2472838"/>
                <a:gd name="connsiteX250" fmla="*/ 2122445 w 2444235"/>
                <a:gd name="connsiteY250" fmla="*/ 2071601 h 2472838"/>
                <a:gd name="connsiteX251" fmla="*/ 2107841 w 2444235"/>
                <a:gd name="connsiteY251" fmla="*/ 2071871 h 2472838"/>
                <a:gd name="connsiteX252" fmla="*/ 2105948 w 2444235"/>
                <a:gd name="connsiteY252" fmla="*/ 2057267 h 2472838"/>
                <a:gd name="connsiteX253" fmla="*/ 2122445 w 2444235"/>
                <a:gd name="connsiteY253" fmla="*/ 2019675 h 2472838"/>
                <a:gd name="connsiteX254" fmla="*/ 1859573 w 2444235"/>
                <a:gd name="connsiteY254" fmla="*/ 1798993 h 2472838"/>
                <a:gd name="connsiteX255" fmla="*/ 1757616 w 2444235"/>
                <a:gd name="connsiteY255" fmla="*/ 1896623 h 2472838"/>
                <a:gd name="connsiteX256" fmla="*/ 1839831 w 2444235"/>
                <a:gd name="connsiteY256" fmla="*/ 2003719 h 2472838"/>
                <a:gd name="connsiteX257" fmla="*/ 1881750 w 2444235"/>
                <a:gd name="connsiteY257" fmla="*/ 1986952 h 2472838"/>
                <a:gd name="connsiteX258" fmla="*/ 1924209 w 2444235"/>
                <a:gd name="connsiteY258" fmla="*/ 1982084 h 2472838"/>
                <a:gd name="connsiteX259" fmla="*/ 1962072 w 2444235"/>
                <a:gd name="connsiteY259" fmla="*/ 2029141 h 2472838"/>
                <a:gd name="connsiteX260" fmla="*/ 1956663 w 2444235"/>
                <a:gd name="connsiteY260" fmla="*/ 2049965 h 2472838"/>
                <a:gd name="connsiteX261" fmla="*/ 1816032 w 2444235"/>
                <a:gd name="connsiteY261" fmla="*/ 2155168 h 2472838"/>
                <a:gd name="connsiteX262" fmla="*/ 1766000 w 2444235"/>
                <a:gd name="connsiteY262" fmla="*/ 2090261 h 2472838"/>
                <a:gd name="connsiteX263" fmla="*/ 1802780 w 2444235"/>
                <a:gd name="connsiteY263" fmla="*/ 2028059 h 2472838"/>
                <a:gd name="connsiteX264" fmla="*/ 1722458 w 2444235"/>
                <a:gd name="connsiteY264" fmla="*/ 1923127 h 2472838"/>
                <a:gd name="connsiteX265" fmla="*/ 1601840 w 2444235"/>
                <a:gd name="connsiteY265" fmla="*/ 1996417 h 2472838"/>
                <a:gd name="connsiteX266" fmla="*/ 1747069 w 2444235"/>
                <a:gd name="connsiteY266" fmla="*/ 2307698 h 2472838"/>
                <a:gd name="connsiteX267" fmla="*/ 1786013 w 2444235"/>
                <a:gd name="connsiteY267" fmla="*/ 2300937 h 2472838"/>
                <a:gd name="connsiteX268" fmla="*/ 1800616 w 2444235"/>
                <a:gd name="connsiteY268" fmla="*/ 2306887 h 2472838"/>
                <a:gd name="connsiteX269" fmla="*/ 1795749 w 2444235"/>
                <a:gd name="connsiteY269" fmla="*/ 2322032 h 2472838"/>
                <a:gd name="connsiteX270" fmla="*/ 1704068 w 2444235"/>
                <a:gd name="connsiteY270" fmla="*/ 2370712 h 2472838"/>
                <a:gd name="connsiteX271" fmla="*/ 1682703 w 2444235"/>
                <a:gd name="connsiteY271" fmla="*/ 2373146 h 2472838"/>
                <a:gd name="connsiteX272" fmla="*/ 1674319 w 2444235"/>
                <a:gd name="connsiteY272" fmla="*/ 2355296 h 2472838"/>
                <a:gd name="connsiteX273" fmla="*/ 1706773 w 2444235"/>
                <a:gd name="connsiteY273" fmla="*/ 2325548 h 2472838"/>
                <a:gd name="connsiteX274" fmla="*/ 1561815 w 2444235"/>
                <a:gd name="connsiteY274" fmla="*/ 2014807 h 2472838"/>
                <a:gd name="connsiteX275" fmla="*/ 1427945 w 2444235"/>
                <a:gd name="connsiteY275" fmla="*/ 2060242 h 2472838"/>
                <a:gd name="connsiteX276" fmla="*/ 1456612 w 2444235"/>
                <a:gd name="connsiteY276" fmla="*/ 2190326 h 2472838"/>
                <a:gd name="connsiteX277" fmla="*/ 1518003 w 2444235"/>
                <a:gd name="connsiteY277" fmla="*/ 2197627 h 2472838"/>
                <a:gd name="connsiteX278" fmla="*/ 1530713 w 2444235"/>
                <a:gd name="connsiteY278" fmla="*/ 2201684 h 2472838"/>
                <a:gd name="connsiteX279" fmla="*/ 1547751 w 2444235"/>
                <a:gd name="connsiteY279" fmla="*/ 2278761 h 2472838"/>
                <a:gd name="connsiteX280" fmla="*/ 1433624 w 2444235"/>
                <a:gd name="connsiteY280" fmla="*/ 2326900 h 2472838"/>
                <a:gd name="connsiteX281" fmla="*/ 1370070 w 2444235"/>
                <a:gd name="connsiteY281" fmla="*/ 2319057 h 2472838"/>
                <a:gd name="connsiteX282" fmla="*/ 1352491 w 2444235"/>
                <a:gd name="connsiteY282" fmla="*/ 2240628 h 2472838"/>
                <a:gd name="connsiteX283" fmla="*/ 1413070 w 2444235"/>
                <a:gd name="connsiteY283" fmla="*/ 2198980 h 2472838"/>
                <a:gd name="connsiteX284" fmla="*/ 1384403 w 2444235"/>
                <a:gd name="connsiteY284" fmla="*/ 2069978 h 2472838"/>
                <a:gd name="connsiteX285" fmla="*/ 1245395 w 2444235"/>
                <a:gd name="connsiteY285" fmla="*/ 2084852 h 2472838"/>
                <a:gd name="connsiteX286" fmla="*/ 1245395 w 2444235"/>
                <a:gd name="connsiteY286" fmla="*/ 2428857 h 2472838"/>
                <a:gd name="connsiteX287" fmla="*/ 1282716 w 2444235"/>
                <a:gd name="connsiteY287" fmla="*/ 2439404 h 2472838"/>
                <a:gd name="connsiteX288" fmla="*/ 1294886 w 2444235"/>
                <a:gd name="connsiteY288" fmla="*/ 2450763 h 2472838"/>
                <a:gd name="connsiteX289" fmla="*/ 1282987 w 2444235"/>
                <a:gd name="connsiteY289" fmla="*/ 2462392 h 2472838"/>
                <a:gd name="connsiteX290" fmla="*/ 1161287 w 2444235"/>
                <a:gd name="connsiteY290" fmla="*/ 2462392 h 2472838"/>
                <a:gd name="connsiteX291" fmla="*/ 1150469 w 2444235"/>
                <a:gd name="connsiteY291" fmla="*/ 2450493 h 2472838"/>
                <a:gd name="connsiteX292" fmla="*/ 1161017 w 2444235"/>
                <a:gd name="connsiteY292" fmla="*/ 2439945 h 2472838"/>
                <a:gd name="connsiteX293" fmla="*/ 1200231 w 2444235"/>
                <a:gd name="connsiteY293" fmla="*/ 2430209 h 2472838"/>
                <a:gd name="connsiteX294" fmla="*/ 2028871 w 2444235"/>
                <a:gd name="connsiteY294" fmla="*/ 1236740 h 2472838"/>
                <a:gd name="connsiteX295" fmla="*/ 1224301 w 2444235"/>
                <a:gd name="connsiteY295" fmla="*/ 430006 h 2472838"/>
                <a:gd name="connsiteX296" fmla="*/ 415944 w 2444235"/>
                <a:gd name="connsiteY296" fmla="*/ 1236199 h 2472838"/>
                <a:gd name="connsiteX297" fmla="*/ 1220785 w 2444235"/>
                <a:gd name="connsiteY297" fmla="*/ 2042934 h 2472838"/>
                <a:gd name="connsiteX298" fmla="*/ 2028871 w 2444235"/>
                <a:gd name="connsiteY298" fmla="*/ 1236740 h 24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444235" h="2472838">
                  <a:moveTo>
                    <a:pt x="1200231" y="2430209"/>
                  </a:moveTo>
                  <a:cubicBezTo>
                    <a:pt x="1200231" y="2315541"/>
                    <a:pt x="1200231" y="2200873"/>
                    <a:pt x="1200231" y="2087557"/>
                  </a:cubicBezTo>
                  <a:cubicBezTo>
                    <a:pt x="1142086" y="2079984"/>
                    <a:pt x="1084751" y="2072682"/>
                    <a:pt x="1026065" y="2065110"/>
                  </a:cubicBezTo>
                  <a:cubicBezTo>
                    <a:pt x="1014977" y="2107029"/>
                    <a:pt x="1003348" y="2150841"/>
                    <a:pt x="991719" y="2194923"/>
                  </a:cubicBezTo>
                  <a:cubicBezTo>
                    <a:pt x="1002266" y="2200332"/>
                    <a:pt x="1013354" y="2204118"/>
                    <a:pt x="1021738" y="2211150"/>
                  </a:cubicBezTo>
                  <a:cubicBezTo>
                    <a:pt x="1036072" y="2223049"/>
                    <a:pt x="1051216" y="2235219"/>
                    <a:pt x="1061764" y="2250364"/>
                  </a:cubicBezTo>
                  <a:cubicBezTo>
                    <a:pt x="1075827" y="2270918"/>
                    <a:pt x="1069066" y="2295528"/>
                    <a:pt x="1046348" y="2306346"/>
                  </a:cubicBezTo>
                  <a:cubicBezTo>
                    <a:pt x="1030122" y="2314189"/>
                    <a:pt x="1011461" y="2319327"/>
                    <a:pt x="993612" y="2320139"/>
                  </a:cubicBezTo>
                  <a:cubicBezTo>
                    <a:pt x="950611" y="2322032"/>
                    <a:pt x="910586" y="2310132"/>
                    <a:pt x="875428" y="2284981"/>
                  </a:cubicBezTo>
                  <a:cubicBezTo>
                    <a:pt x="865962" y="2278220"/>
                    <a:pt x="857308" y="2269836"/>
                    <a:pt x="850547" y="2260641"/>
                  </a:cubicBezTo>
                  <a:cubicBezTo>
                    <a:pt x="830805" y="2233867"/>
                    <a:pt x="837836" y="2206282"/>
                    <a:pt x="868126" y="2193030"/>
                  </a:cubicBezTo>
                  <a:cubicBezTo>
                    <a:pt x="880296" y="2187621"/>
                    <a:pt x="893818" y="2185187"/>
                    <a:pt x="907070" y="2183565"/>
                  </a:cubicBezTo>
                  <a:cubicBezTo>
                    <a:pt x="920322" y="2181942"/>
                    <a:pt x="933844" y="2183294"/>
                    <a:pt x="949259" y="2183294"/>
                  </a:cubicBezTo>
                  <a:cubicBezTo>
                    <a:pt x="960618" y="2140293"/>
                    <a:pt x="972247" y="2096481"/>
                    <a:pt x="983605" y="2054292"/>
                  </a:cubicBezTo>
                  <a:cubicBezTo>
                    <a:pt x="928164" y="2031304"/>
                    <a:pt x="872994" y="2008858"/>
                    <a:pt x="815930" y="1985059"/>
                  </a:cubicBezTo>
                  <a:cubicBezTo>
                    <a:pt x="759678" y="2082418"/>
                    <a:pt x="702073" y="2182212"/>
                    <a:pt x="645010" y="2281195"/>
                  </a:cubicBezTo>
                  <a:cubicBezTo>
                    <a:pt x="655016" y="2291742"/>
                    <a:pt x="665023" y="2301478"/>
                    <a:pt x="673947" y="2312025"/>
                  </a:cubicBezTo>
                  <a:cubicBezTo>
                    <a:pt x="676652" y="2315271"/>
                    <a:pt x="678274" y="2322032"/>
                    <a:pt x="676652" y="2325277"/>
                  </a:cubicBezTo>
                  <a:cubicBezTo>
                    <a:pt x="675029" y="2328252"/>
                    <a:pt x="668268" y="2330416"/>
                    <a:pt x="663941" y="2329875"/>
                  </a:cubicBezTo>
                  <a:cubicBezTo>
                    <a:pt x="654205" y="2328793"/>
                    <a:pt x="644198" y="2326900"/>
                    <a:pt x="635274" y="2323384"/>
                  </a:cubicBezTo>
                  <a:cubicBezTo>
                    <a:pt x="606607" y="2312025"/>
                    <a:pt x="579833" y="2296880"/>
                    <a:pt x="559549" y="2273081"/>
                  </a:cubicBezTo>
                  <a:cubicBezTo>
                    <a:pt x="555493" y="2268213"/>
                    <a:pt x="554681" y="2260370"/>
                    <a:pt x="552518" y="2253880"/>
                  </a:cubicBezTo>
                  <a:cubicBezTo>
                    <a:pt x="559009" y="2252528"/>
                    <a:pt x="566040" y="2249553"/>
                    <a:pt x="572260" y="2250364"/>
                  </a:cubicBezTo>
                  <a:cubicBezTo>
                    <a:pt x="583348" y="2251987"/>
                    <a:pt x="593896" y="2256043"/>
                    <a:pt x="606607" y="2259559"/>
                  </a:cubicBezTo>
                  <a:cubicBezTo>
                    <a:pt x="663670" y="2160577"/>
                    <a:pt x="721545" y="2060783"/>
                    <a:pt x="778609" y="1961800"/>
                  </a:cubicBezTo>
                  <a:cubicBezTo>
                    <a:pt x="740747" y="1933945"/>
                    <a:pt x="703426" y="1906630"/>
                    <a:pt x="664752" y="1878233"/>
                  </a:cubicBezTo>
                  <a:cubicBezTo>
                    <a:pt x="634733" y="1910957"/>
                    <a:pt x="603902" y="1944492"/>
                    <a:pt x="573612" y="1977486"/>
                  </a:cubicBezTo>
                  <a:cubicBezTo>
                    <a:pt x="583348" y="1993983"/>
                    <a:pt x="594166" y="2008587"/>
                    <a:pt x="600927" y="2024814"/>
                  </a:cubicBezTo>
                  <a:cubicBezTo>
                    <a:pt x="606336" y="2038065"/>
                    <a:pt x="608500" y="2053481"/>
                    <a:pt x="608500" y="2067814"/>
                  </a:cubicBezTo>
                  <a:cubicBezTo>
                    <a:pt x="608229" y="2086745"/>
                    <a:pt x="593625" y="2100538"/>
                    <a:pt x="574694" y="2101890"/>
                  </a:cubicBezTo>
                  <a:cubicBezTo>
                    <a:pt x="563336" y="2102702"/>
                    <a:pt x="550625" y="2102702"/>
                    <a:pt x="540077" y="2098915"/>
                  </a:cubicBezTo>
                  <a:cubicBezTo>
                    <a:pt x="479768" y="2078362"/>
                    <a:pt x="436497" y="2039688"/>
                    <a:pt x="418648" y="1977216"/>
                  </a:cubicBezTo>
                  <a:cubicBezTo>
                    <a:pt x="407830" y="1938813"/>
                    <a:pt x="433523" y="1911498"/>
                    <a:pt x="472196" y="1920422"/>
                  </a:cubicBezTo>
                  <a:cubicBezTo>
                    <a:pt x="495454" y="1925561"/>
                    <a:pt x="517360" y="1936379"/>
                    <a:pt x="542782" y="1945844"/>
                  </a:cubicBezTo>
                  <a:cubicBezTo>
                    <a:pt x="570638" y="1915284"/>
                    <a:pt x="601739" y="1881749"/>
                    <a:pt x="632028" y="1848484"/>
                  </a:cubicBezTo>
                  <a:cubicBezTo>
                    <a:pt x="600927" y="1813056"/>
                    <a:pt x="570367" y="1778439"/>
                    <a:pt x="538725" y="1742200"/>
                  </a:cubicBezTo>
                  <a:cubicBezTo>
                    <a:pt x="445693" y="1807377"/>
                    <a:pt x="351308" y="1873365"/>
                    <a:pt x="257193" y="1939353"/>
                  </a:cubicBezTo>
                  <a:cubicBezTo>
                    <a:pt x="261791" y="1952064"/>
                    <a:pt x="266929" y="1963964"/>
                    <a:pt x="269904" y="1976404"/>
                  </a:cubicBezTo>
                  <a:cubicBezTo>
                    <a:pt x="271256" y="1981272"/>
                    <a:pt x="268552" y="1987493"/>
                    <a:pt x="267470" y="1992901"/>
                  </a:cubicBezTo>
                  <a:cubicBezTo>
                    <a:pt x="261520" y="1991820"/>
                    <a:pt x="254489" y="1992631"/>
                    <a:pt x="250162" y="1989386"/>
                  </a:cubicBezTo>
                  <a:cubicBezTo>
                    <a:pt x="216086" y="1964234"/>
                    <a:pt x="193098" y="1930970"/>
                    <a:pt x="181739" y="1890403"/>
                  </a:cubicBezTo>
                  <a:cubicBezTo>
                    <a:pt x="180387" y="1886076"/>
                    <a:pt x="182010" y="1878233"/>
                    <a:pt x="184985" y="1876070"/>
                  </a:cubicBezTo>
                  <a:cubicBezTo>
                    <a:pt x="187959" y="1873906"/>
                    <a:pt x="195802" y="1874988"/>
                    <a:pt x="199589" y="1877692"/>
                  </a:cubicBezTo>
                  <a:cubicBezTo>
                    <a:pt x="210677" y="1885265"/>
                    <a:pt x="220683" y="1894460"/>
                    <a:pt x="231771" y="1903384"/>
                  </a:cubicBezTo>
                  <a:cubicBezTo>
                    <a:pt x="325345" y="1837937"/>
                    <a:pt x="419730" y="1771949"/>
                    <a:pt x="513303" y="1706231"/>
                  </a:cubicBezTo>
                  <a:cubicBezTo>
                    <a:pt x="490586" y="1664853"/>
                    <a:pt x="468410" y="1624286"/>
                    <a:pt x="445422" y="1582638"/>
                  </a:cubicBezTo>
                  <a:cubicBezTo>
                    <a:pt x="404585" y="1599676"/>
                    <a:pt x="362396" y="1616984"/>
                    <a:pt x="323181" y="1633211"/>
                  </a:cubicBezTo>
                  <a:cubicBezTo>
                    <a:pt x="323722" y="1658633"/>
                    <a:pt x="326968" y="1682432"/>
                    <a:pt x="323993" y="1705690"/>
                  </a:cubicBezTo>
                  <a:cubicBezTo>
                    <a:pt x="318854" y="1748150"/>
                    <a:pt x="284237" y="1762483"/>
                    <a:pt x="249080" y="1737873"/>
                  </a:cubicBezTo>
                  <a:cubicBezTo>
                    <a:pt x="210136" y="1710558"/>
                    <a:pt x="189853" y="1670532"/>
                    <a:pt x="181469" y="1625098"/>
                  </a:cubicBezTo>
                  <a:cubicBezTo>
                    <a:pt x="177953" y="1605626"/>
                    <a:pt x="177953" y="1584531"/>
                    <a:pt x="181739" y="1565059"/>
                  </a:cubicBezTo>
                  <a:cubicBezTo>
                    <a:pt x="188500" y="1530442"/>
                    <a:pt x="218790" y="1517461"/>
                    <a:pt x="248539" y="1536933"/>
                  </a:cubicBezTo>
                  <a:cubicBezTo>
                    <a:pt x="265847" y="1548292"/>
                    <a:pt x="278829" y="1565600"/>
                    <a:pt x="293703" y="1580745"/>
                  </a:cubicBezTo>
                  <a:cubicBezTo>
                    <a:pt x="297219" y="1584531"/>
                    <a:pt x="299653" y="1589669"/>
                    <a:pt x="302628" y="1594537"/>
                  </a:cubicBezTo>
                  <a:cubicBezTo>
                    <a:pt x="345358" y="1576688"/>
                    <a:pt x="387547" y="1559380"/>
                    <a:pt x="428655" y="1542342"/>
                  </a:cubicBezTo>
                  <a:cubicBezTo>
                    <a:pt x="415403" y="1496907"/>
                    <a:pt x="402421" y="1452554"/>
                    <a:pt x="388899" y="1406579"/>
                  </a:cubicBezTo>
                  <a:cubicBezTo>
                    <a:pt x="276395" y="1426321"/>
                    <a:pt x="162808" y="1446334"/>
                    <a:pt x="50303" y="1466347"/>
                  </a:cubicBezTo>
                  <a:cubicBezTo>
                    <a:pt x="48681" y="1481222"/>
                    <a:pt x="48140" y="1494744"/>
                    <a:pt x="45706" y="1507995"/>
                  </a:cubicBezTo>
                  <a:cubicBezTo>
                    <a:pt x="44895" y="1512052"/>
                    <a:pt x="40297" y="1518272"/>
                    <a:pt x="37322" y="1518543"/>
                  </a:cubicBezTo>
                  <a:cubicBezTo>
                    <a:pt x="32995" y="1518813"/>
                    <a:pt x="26504" y="1515297"/>
                    <a:pt x="24341" y="1511241"/>
                  </a:cubicBezTo>
                  <a:cubicBezTo>
                    <a:pt x="2976" y="1473108"/>
                    <a:pt x="-4867" y="1432271"/>
                    <a:pt x="2976" y="1389000"/>
                  </a:cubicBezTo>
                  <a:cubicBezTo>
                    <a:pt x="3787" y="1384943"/>
                    <a:pt x="8385" y="1378723"/>
                    <a:pt x="11630" y="1378453"/>
                  </a:cubicBezTo>
                  <a:cubicBezTo>
                    <a:pt x="15957" y="1378182"/>
                    <a:pt x="22177" y="1381969"/>
                    <a:pt x="24341" y="1385755"/>
                  </a:cubicBezTo>
                  <a:cubicBezTo>
                    <a:pt x="31102" y="1397113"/>
                    <a:pt x="36240" y="1409554"/>
                    <a:pt x="42731" y="1422806"/>
                  </a:cubicBezTo>
                  <a:cubicBezTo>
                    <a:pt x="155236" y="1403063"/>
                    <a:pt x="268281" y="1383050"/>
                    <a:pt x="381056" y="1363308"/>
                  </a:cubicBezTo>
                  <a:cubicBezTo>
                    <a:pt x="378082" y="1316521"/>
                    <a:pt x="375107" y="1270546"/>
                    <a:pt x="371861" y="1222407"/>
                  </a:cubicBezTo>
                  <a:cubicBezTo>
                    <a:pt x="327779" y="1220514"/>
                    <a:pt x="282615" y="1218620"/>
                    <a:pt x="235828" y="1216457"/>
                  </a:cubicBezTo>
                  <a:cubicBezTo>
                    <a:pt x="233664" y="1224841"/>
                    <a:pt x="232583" y="1233765"/>
                    <a:pt x="229067" y="1241608"/>
                  </a:cubicBezTo>
                  <a:cubicBezTo>
                    <a:pt x="222576" y="1256753"/>
                    <a:pt x="216897" y="1272980"/>
                    <a:pt x="207431" y="1285961"/>
                  </a:cubicBezTo>
                  <a:cubicBezTo>
                    <a:pt x="184714" y="1317332"/>
                    <a:pt x="151179" y="1315439"/>
                    <a:pt x="130084" y="1283257"/>
                  </a:cubicBezTo>
                  <a:cubicBezTo>
                    <a:pt x="114940" y="1260269"/>
                    <a:pt x="109801" y="1234306"/>
                    <a:pt x="108449" y="1207532"/>
                  </a:cubicBezTo>
                  <a:cubicBezTo>
                    <a:pt x="106826" y="1178054"/>
                    <a:pt x="110883" y="1149116"/>
                    <a:pt x="123594" y="1122072"/>
                  </a:cubicBezTo>
                  <a:cubicBezTo>
                    <a:pt x="128191" y="1112066"/>
                    <a:pt x="134141" y="1102059"/>
                    <a:pt x="141173" y="1093405"/>
                  </a:cubicBezTo>
                  <a:cubicBezTo>
                    <a:pt x="163619" y="1066901"/>
                    <a:pt x="194721" y="1067713"/>
                    <a:pt x="213111" y="1097462"/>
                  </a:cubicBezTo>
                  <a:cubicBezTo>
                    <a:pt x="223388" y="1114229"/>
                    <a:pt x="228256" y="1134512"/>
                    <a:pt x="234746" y="1153443"/>
                  </a:cubicBezTo>
                  <a:cubicBezTo>
                    <a:pt x="236639" y="1158852"/>
                    <a:pt x="236639" y="1165072"/>
                    <a:pt x="237721" y="1172104"/>
                  </a:cubicBezTo>
                  <a:cubicBezTo>
                    <a:pt x="283426" y="1174268"/>
                    <a:pt x="328861" y="1176161"/>
                    <a:pt x="373754" y="1178324"/>
                  </a:cubicBezTo>
                  <a:cubicBezTo>
                    <a:pt x="381056" y="1130997"/>
                    <a:pt x="388088" y="1085562"/>
                    <a:pt x="395390" y="1038505"/>
                  </a:cubicBezTo>
                  <a:cubicBezTo>
                    <a:pt x="285319" y="1009026"/>
                    <a:pt x="173896" y="979278"/>
                    <a:pt x="63555" y="949529"/>
                  </a:cubicBezTo>
                  <a:cubicBezTo>
                    <a:pt x="55983" y="962240"/>
                    <a:pt x="50033" y="973869"/>
                    <a:pt x="42461" y="984416"/>
                  </a:cubicBezTo>
                  <a:cubicBezTo>
                    <a:pt x="39756" y="988202"/>
                    <a:pt x="33266" y="992259"/>
                    <a:pt x="29479" y="991448"/>
                  </a:cubicBezTo>
                  <a:cubicBezTo>
                    <a:pt x="25964" y="990636"/>
                    <a:pt x="21907" y="983875"/>
                    <a:pt x="21366" y="979548"/>
                  </a:cubicBezTo>
                  <a:cubicBezTo>
                    <a:pt x="17039" y="936277"/>
                    <a:pt x="28127" y="896792"/>
                    <a:pt x="52467" y="861094"/>
                  </a:cubicBezTo>
                  <a:cubicBezTo>
                    <a:pt x="55171" y="857037"/>
                    <a:pt x="62203" y="853792"/>
                    <a:pt x="66801" y="854332"/>
                  </a:cubicBezTo>
                  <a:cubicBezTo>
                    <a:pt x="70046" y="854873"/>
                    <a:pt x="73832" y="862446"/>
                    <a:pt x="74373" y="867043"/>
                  </a:cubicBezTo>
                  <a:cubicBezTo>
                    <a:pt x="75455" y="879484"/>
                    <a:pt x="74643" y="892195"/>
                    <a:pt x="74643" y="907069"/>
                  </a:cubicBezTo>
                  <a:cubicBezTo>
                    <a:pt x="184714" y="935736"/>
                    <a:pt x="295867" y="965485"/>
                    <a:pt x="407019" y="995234"/>
                  </a:cubicBezTo>
                  <a:cubicBezTo>
                    <a:pt x="424057" y="951422"/>
                    <a:pt x="440825" y="908151"/>
                    <a:pt x="458133" y="863527"/>
                  </a:cubicBezTo>
                  <a:cubicBezTo>
                    <a:pt x="418919" y="843244"/>
                    <a:pt x="378352" y="821879"/>
                    <a:pt x="339949" y="801866"/>
                  </a:cubicBezTo>
                  <a:cubicBezTo>
                    <a:pt x="323722" y="817282"/>
                    <a:pt x="309659" y="833238"/>
                    <a:pt x="292892" y="845678"/>
                  </a:cubicBezTo>
                  <a:cubicBezTo>
                    <a:pt x="282615" y="853251"/>
                    <a:pt x="268552" y="858119"/>
                    <a:pt x="255570" y="859471"/>
                  </a:cubicBezTo>
                  <a:cubicBezTo>
                    <a:pt x="233664" y="861905"/>
                    <a:pt x="215274" y="842433"/>
                    <a:pt x="213652" y="815659"/>
                  </a:cubicBezTo>
                  <a:cubicBezTo>
                    <a:pt x="209865" y="750211"/>
                    <a:pt x="236639" y="698557"/>
                    <a:pt x="287212" y="658801"/>
                  </a:cubicBezTo>
                  <a:cubicBezTo>
                    <a:pt x="304250" y="645279"/>
                    <a:pt x="324804" y="636895"/>
                    <a:pt x="346169" y="649065"/>
                  </a:cubicBezTo>
                  <a:cubicBezTo>
                    <a:pt x="367805" y="661506"/>
                    <a:pt x="370239" y="684223"/>
                    <a:pt x="369157" y="706129"/>
                  </a:cubicBezTo>
                  <a:cubicBezTo>
                    <a:pt x="368075" y="724249"/>
                    <a:pt x="363207" y="742369"/>
                    <a:pt x="359421" y="762381"/>
                  </a:cubicBezTo>
                  <a:cubicBezTo>
                    <a:pt x="397824" y="782394"/>
                    <a:pt x="438390" y="803759"/>
                    <a:pt x="478416" y="824584"/>
                  </a:cubicBezTo>
                  <a:cubicBezTo>
                    <a:pt x="504649" y="785369"/>
                    <a:pt x="530341" y="746696"/>
                    <a:pt x="557115" y="706940"/>
                  </a:cubicBezTo>
                  <a:cubicBezTo>
                    <a:pt x="470032" y="633650"/>
                    <a:pt x="382138" y="560089"/>
                    <a:pt x="293703" y="485988"/>
                  </a:cubicBezTo>
                  <a:cubicBezTo>
                    <a:pt x="283426" y="493290"/>
                    <a:pt x="273690" y="501403"/>
                    <a:pt x="263143" y="507353"/>
                  </a:cubicBezTo>
                  <a:cubicBezTo>
                    <a:pt x="258004" y="510328"/>
                    <a:pt x="250702" y="508975"/>
                    <a:pt x="244212" y="509787"/>
                  </a:cubicBezTo>
                  <a:cubicBezTo>
                    <a:pt x="243941" y="503837"/>
                    <a:pt x="241778" y="497076"/>
                    <a:pt x="243671" y="491938"/>
                  </a:cubicBezTo>
                  <a:cubicBezTo>
                    <a:pt x="259086" y="453534"/>
                    <a:pt x="284508" y="423245"/>
                    <a:pt x="319666" y="401880"/>
                  </a:cubicBezTo>
                  <a:cubicBezTo>
                    <a:pt x="324263" y="399175"/>
                    <a:pt x="331295" y="400527"/>
                    <a:pt x="337244" y="399987"/>
                  </a:cubicBezTo>
                  <a:cubicBezTo>
                    <a:pt x="337515" y="405936"/>
                    <a:pt x="339408" y="412427"/>
                    <a:pt x="337515" y="417565"/>
                  </a:cubicBezTo>
                  <a:cubicBezTo>
                    <a:pt x="333458" y="428924"/>
                    <a:pt x="327779" y="439471"/>
                    <a:pt x="321829" y="452182"/>
                  </a:cubicBezTo>
                  <a:cubicBezTo>
                    <a:pt x="409183" y="525473"/>
                    <a:pt x="497347" y="599574"/>
                    <a:pt x="585242" y="673135"/>
                  </a:cubicBezTo>
                  <a:cubicBezTo>
                    <a:pt x="618777" y="640952"/>
                    <a:pt x="652312" y="608769"/>
                    <a:pt x="687199" y="575505"/>
                  </a:cubicBezTo>
                  <a:cubicBezTo>
                    <a:pt x="660425" y="540617"/>
                    <a:pt x="632569" y="504107"/>
                    <a:pt x="605525" y="468950"/>
                  </a:cubicBezTo>
                  <a:cubicBezTo>
                    <a:pt x="587135" y="475711"/>
                    <a:pt x="570367" y="483283"/>
                    <a:pt x="552788" y="487881"/>
                  </a:cubicBezTo>
                  <a:cubicBezTo>
                    <a:pt x="541430" y="490856"/>
                    <a:pt x="528448" y="490856"/>
                    <a:pt x="516549" y="489504"/>
                  </a:cubicBezTo>
                  <a:cubicBezTo>
                    <a:pt x="493561" y="486799"/>
                    <a:pt x="479768" y="467327"/>
                    <a:pt x="482202" y="444069"/>
                  </a:cubicBezTo>
                  <a:cubicBezTo>
                    <a:pt x="484636" y="423245"/>
                    <a:pt x="493561" y="405125"/>
                    <a:pt x="506542" y="389169"/>
                  </a:cubicBezTo>
                  <a:cubicBezTo>
                    <a:pt x="538455" y="349684"/>
                    <a:pt x="577399" y="321017"/>
                    <a:pt x="629594" y="316419"/>
                  </a:cubicBezTo>
                  <a:cubicBezTo>
                    <a:pt x="673136" y="312633"/>
                    <a:pt x="694771" y="340759"/>
                    <a:pt x="678274" y="381326"/>
                  </a:cubicBezTo>
                  <a:cubicBezTo>
                    <a:pt x="669620" y="402421"/>
                    <a:pt x="655016" y="421352"/>
                    <a:pt x="641494" y="443528"/>
                  </a:cubicBezTo>
                  <a:cubicBezTo>
                    <a:pt x="666916" y="476793"/>
                    <a:pt x="694771" y="513032"/>
                    <a:pt x="721816" y="548460"/>
                  </a:cubicBezTo>
                  <a:cubicBezTo>
                    <a:pt x="762112" y="523850"/>
                    <a:pt x="801597" y="499780"/>
                    <a:pt x="842434" y="474900"/>
                  </a:cubicBezTo>
                  <a:cubicBezTo>
                    <a:pt x="794295" y="371860"/>
                    <a:pt x="745615" y="267469"/>
                    <a:pt x="697205" y="163619"/>
                  </a:cubicBezTo>
                  <a:cubicBezTo>
                    <a:pt x="683413" y="166053"/>
                    <a:pt x="670972" y="169298"/>
                    <a:pt x="657991" y="170380"/>
                  </a:cubicBezTo>
                  <a:cubicBezTo>
                    <a:pt x="653123" y="170921"/>
                    <a:pt x="645010" y="167946"/>
                    <a:pt x="643387" y="164430"/>
                  </a:cubicBezTo>
                  <a:cubicBezTo>
                    <a:pt x="641764" y="160644"/>
                    <a:pt x="644739" y="152801"/>
                    <a:pt x="648255" y="149285"/>
                  </a:cubicBezTo>
                  <a:cubicBezTo>
                    <a:pt x="673677" y="123322"/>
                    <a:pt x="705319" y="109259"/>
                    <a:pt x="739935" y="100605"/>
                  </a:cubicBezTo>
                  <a:cubicBezTo>
                    <a:pt x="746967" y="98982"/>
                    <a:pt x="754269" y="97901"/>
                    <a:pt x="761301" y="98171"/>
                  </a:cubicBezTo>
                  <a:cubicBezTo>
                    <a:pt x="773741" y="98982"/>
                    <a:pt x="777798" y="106825"/>
                    <a:pt x="769414" y="116020"/>
                  </a:cubicBezTo>
                  <a:cubicBezTo>
                    <a:pt x="760219" y="126297"/>
                    <a:pt x="749131" y="134952"/>
                    <a:pt x="737231" y="145499"/>
                  </a:cubicBezTo>
                  <a:cubicBezTo>
                    <a:pt x="785100" y="248268"/>
                    <a:pt x="833780" y="352659"/>
                    <a:pt x="882189" y="456239"/>
                  </a:cubicBezTo>
                  <a:cubicBezTo>
                    <a:pt x="927083" y="441094"/>
                    <a:pt x="970624" y="426220"/>
                    <a:pt x="1016059" y="410804"/>
                  </a:cubicBezTo>
                  <a:cubicBezTo>
                    <a:pt x="1006593" y="367804"/>
                    <a:pt x="996587" y="323181"/>
                    <a:pt x="987121" y="280721"/>
                  </a:cubicBezTo>
                  <a:cubicBezTo>
                    <a:pt x="965486" y="278287"/>
                    <a:pt x="945743" y="276394"/>
                    <a:pt x="926271" y="273960"/>
                  </a:cubicBezTo>
                  <a:cubicBezTo>
                    <a:pt x="922215" y="273419"/>
                    <a:pt x="918428" y="272067"/>
                    <a:pt x="914642" y="270444"/>
                  </a:cubicBezTo>
                  <a:cubicBezTo>
                    <a:pt x="875157" y="255029"/>
                    <a:pt x="867315" y="221223"/>
                    <a:pt x="897063" y="190933"/>
                  </a:cubicBezTo>
                  <a:cubicBezTo>
                    <a:pt x="922485" y="164700"/>
                    <a:pt x="955209" y="152530"/>
                    <a:pt x="990367" y="146310"/>
                  </a:cubicBezTo>
                  <a:cubicBezTo>
                    <a:pt x="1017681" y="141442"/>
                    <a:pt x="1044996" y="141442"/>
                    <a:pt x="1071770" y="150908"/>
                  </a:cubicBezTo>
                  <a:cubicBezTo>
                    <a:pt x="1113689" y="166323"/>
                    <a:pt x="1122614" y="201751"/>
                    <a:pt x="1089620" y="232041"/>
                  </a:cubicBezTo>
                  <a:cubicBezTo>
                    <a:pt x="1072852" y="247456"/>
                    <a:pt x="1051487" y="258004"/>
                    <a:pt x="1030392" y="272067"/>
                  </a:cubicBezTo>
                  <a:cubicBezTo>
                    <a:pt x="1039587" y="313445"/>
                    <a:pt x="1049323" y="357797"/>
                    <a:pt x="1059059" y="401068"/>
                  </a:cubicBezTo>
                  <a:cubicBezTo>
                    <a:pt x="1106387" y="395930"/>
                    <a:pt x="1152362" y="391062"/>
                    <a:pt x="1199149" y="385924"/>
                  </a:cubicBezTo>
                  <a:cubicBezTo>
                    <a:pt x="1199149" y="272067"/>
                    <a:pt x="1199149" y="157128"/>
                    <a:pt x="1199149" y="42189"/>
                  </a:cubicBezTo>
                  <a:cubicBezTo>
                    <a:pt x="1186438" y="38673"/>
                    <a:pt x="1173187" y="35969"/>
                    <a:pt x="1160746" y="31371"/>
                  </a:cubicBezTo>
                  <a:cubicBezTo>
                    <a:pt x="1156149" y="29749"/>
                    <a:pt x="1150740" y="24070"/>
                    <a:pt x="1149928" y="19472"/>
                  </a:cubicBezTo>
                  <a:cubicBezTo>
                    <a:pt x="1149388" y="16497"/>
                    <a:pt x="1156149" y="10006"/>
                    <a:pt x="1160476" y="9195"/>
                  </a:cubicBezTo>
                  <a:cubicBezTo>
                    <a:pt x="1179677" y="5409"/>
                    <a:pt x="1198338" y="0"/>
                    <a:pt x="1216728" y="0"/>
                  </a:cubicBezTo>
                  <a:cubicBezTo>
                    <a:pt x="1238364" y="0"/>
                    <a:pt x="1260270" y="4868"/>
                    <a:pt x="1281635" y="8925"/>
                  </a:cubicBezTo>
                  <a:cubicBezTo>
                    <a:pt x="1286773" y="10006"/>
                    <a:pt x="1290559" y="16497"/>
                    <a:pt x="1294886" y="20554"/>
                  </a:cubicBezTo>
                  <a:cubicBezTo>
                    <a:pt x="1290559" y="24610"/>
                    <a:pt x="1287044" y="30560"/>
                    <a:pt x="1281635" y="32724"/>
                  </a:cubicBezTo>
                  <a:cubicBezTo>
                    <a:pt x="1270276" y="37051"/>
                    <a:pt x="1258377" y="39485"/>
                    <a:pt x="1245666" y="42730"/>
                  </a:cubicBezTo>
                  <a:cubicBezTo>
                    <a:pt x="1245666" y="156587"/>
                    <a:pt x="1245666" y="271255"/>
                    <a:pt x="1245666" y="385653"/>
                  </a:cubicBezTo>
                  <a:cubicBezTo>
                    <a:pt x="1302188" y="392955"/>
                    <a:pt x="1358982" y="400257"/>
                    <a:pt x="1417938" y="407829"/>
                  </a:cubicBezTo>
                  <a:cubicBezTo>
                    <a:pt x="1429027" y="365911"/>
                    <a:pt x="1440656" y="322369"/>
                    <a:pt x="1452555" y="277475"/>
                  </a:cubicBezTo>
                  <a:cubicBezTo>
                    <a:pt x="1448499" y="275582"/>
                    <a:pt x="1444171" y="274230"/>
                    <a:pt x="1440926" y="271526"/>
                  </a:cubicBezTo>
                  <a:cubicBezTo>
                    <a:pt x="1423347" y="258544"/>
                    <a:pt x="1403064" y="247997"/>
                    <a:pt x="1389001" y="232041"/>
                  </a:cubicBezTo>
                  <a:cubicBezTo>
                    <a:pt x="1364931" y="204997"/>
                    <a:pt x="1373856" y="172814"/>
                    <a:pt x="1408202" y="161455"/>
                  </a:cubicBezTo>
                  <a:cubicBezTo>
                    <a:pt x="1428215" y="154964"/>
                    <a:pt x="1450662" y="152530"/>
                    <a:pt x="1471757" y="153342"/>
                  </a:cubicBezTo>
                  <a:cubicBezTo>
                    <a:pt x="1502587" y="154423"/>
                    <a:pt x="1531795" y="164159"/>
                    <a:pt x="1558299" y="180657"/>
                  </a:cubicBezTo>
                  <a:cubicBezTo>
                    <a:pt x="1568035" y="186877"/>
                    <a:pt x="1577771" y="194179"/>
                    <a:pt x="1585614" y="202292"/>
                  </a:cubicBezTo>
                  <a:cubicBezTo>
                    <a:pt x="1618067" y="235827"/>
                    <a:pt x="1608601" y="272878"/>
                    <a:pt x="1563167" y="284507"/>
                  </a:cubicBezTo>
                  <a:cubicBezTo>
                    <a:pt x="1542343" y="289916"/>
                    <a:pt x="1519896" y="289375"/>
                    <a:pt x="1494474" y="292079"/>
                  </a:cubicBezTo>
                  <a:cubicBezTo>
                    <a:pt x="1483927" y="331835"/>
                    <a:pt x="1472298" y="375917"/>
                    <a:pt x="1460128" y="420811"/>
                  </a:cubicBezTo>
                  <a:cubicBezTo>
                    <a:pt x="1488254" y="431088"/>
                    <a:pt x="1516650" y="440553"/>
                    <a:pt x="1544236" y="451912"/>
                  </a:cubicBezTo>
                  <a:cubicBezTo>
                    <a:pt x="1572091" y="463270"/>
                    <a:pt x="1599136" y="476793"/>
                    <a:pt x="1627803" y="489774"/>
                  </a:cubicBezTo>
                  <a:cubicBezTo>
                    <a:pt x="1684867" y="391062"/>
                    <a:pt x="1742471" y="291539"/>
                    <a:pt x="1798453" y="194449"/>
                  </a:cubicBezTo>
                  <a:cubicBezTo>
                    <a:pt x="1789258" y="183902"/>
                    <a:pt x="1780333" y="174707"/>
                    <a:pt x="1772490" y="164159"/>
                  </a:cubicBezTo>
                  <a:cubicBezTo>
                    <a:pt x="1769245" y="159832"/>
                    <a:pt x="1768975" y="153612"/>
                    <a:pt x="1767352" y="148474"/>
                  </a:cubicBezTo>
                  <a:cubicBezTo>
                    <a:pt x="1772490" y="146851"/>
                    <a:pt x="1778170" y="143065"/>
                    <a:pt x="1783038" y="143876"/>
                  </a:cubicBezTo>
                  <a:cubicBezTo>
                    <a:pt x="1825768" y="151178"/>
                    <a:pt x="1861196" y="172273"/>
                    <a:pt x="1889322" y="205267"/>
                  </a:cubicBezTo>
                  <a:cubicBezTo>
                    <a:pt x="1892297" y="208783"/>
                    <a:pt x="1893649" y="216626"/>
                    <a:pt x="1891756" y="219871"/>
                  </a:cubicBezTo>
                  <a:cubicBezTo>
                    <a:pt x="1889593" y="223116"/>
                    <a:pt x="1882020" y="225009"/>
                    <a:pt x="1877423" y="224198"/>
                  </a:cubicBezTo>
                  <a:cubicBezTo>
                    <a:pt x="1864712" y="221764"/>
                    <a:pt x="1852271" y="217707"/>
                    <a:pt x="1838208" y="213921"/>
                  </a:cubicBezTo>
                  <a:cubicBezTo>
                    <a:pt x="1781145" y="312904"/>
                    <a:pt x="1723540" y="412427"/>
                    <a:pt x="1666476" y="511139"/>
                  </a:cubicBezTo>
                  <a:cubicBezTo>
                    <a:pt x="1704339" y="538995"/>
                    <a:pt x="1741660" y="566310"/>
                    <a:pt x="1780604" y="594706"/>
                  </a:cubicBezTo>
                  <a:cubicBezTo>
                    <a:pt x="1810353" y="562523"/>
                    <a:pt x="1841183" y="528718"/>
                    <a:pt x="1871202" y="495994"/>
                  </a:cubicBezTo>
                  <a:cubicBezTo>
                    <a:pt x="1861466" y="479497"/>
                    <a:pt x="1850919" y="464893"/>
                    <a:pt x="1844158" y="448396"/>
                  </a:cubicBezTo>
                  <a:cubicBezTo>
                    <a:pt x="1839020" y="435956"/>
                    <a:pt x="1836586" y="421622"/>
                    <a:pt x="1836315" y="407829"/>
                  </a:cubicBezTo>
                  <a:cubicBezTo>
                    <a:pt x="1836045" y="387005"/>
                    <a:pt x="1850919" y="372131"/>
                    <a:pt x="1871743" y="371049"/>
                  </a:cubicBezTo>
                  <a:cubicBezTo>
                    <a:pt x="1882291" y="370508"/>
                    <a:pt x="1893920" y="370508"/>
                    <a:pt x="1903656" y="373754"/>
                  </a:cubicBezTo>
                  <a:cubicBezTo>
                    <a:pt x="1964506" y="394037"/>
                    <a:pt x="2008318" y="432981"/>
                    <a:pt x="2026167" y="495994"/>
                  </a:cubicBezTo>
                  <a:cubicBezTo>
                    <a:pt x="2036985" y="534668"/>
                    <a:pt x="2010751" y="561171"/>
                    <a:pt x="1970996" y="553328"/>
                  </a:cubicBezTo>
                  <a:cubicBezTo>
                    <a:pt x="1959097" y="550894"/>
                    <a:pt x="1947468" y="547108"/>
                    <a:pt x="1936379" y="542240"/>
                  </a:cubicBezTo>
                  <a:cubicBezTo>
                    <a:pt x="1925832" y="537643"/>
                    <a:pt x="1915826" y="531152"/>
                    <a:pt x="1904467" y="524391"/>
                  </a:cubicBezTo>
                  <a:cubicBezTo>
                    <a:pt x="1873907" y="557655"/>
                    <a:pt x="1843076" y="591461"/>
                    <a:pt x="1813057" y="624185"/>
                  </a:cubicBezTo>
                  <a:cubicBezTo>
                    <a:pt x="1844428" y="659883"/>
                    <a:pt x="1874989" y="694500"/>
                    <a:pt x="1906360" y="730199"/>
                  </a:cubicBezTo>
                  <a:cubicBezTo>
                    <a:pt x="1999393" y="665022"/>
                    <a:pt x="2093237" y="599304"/>
                    <a:pt x="2187892" y="533045"/>
                  </a:cubicBezTo>
                  <a:cubicBezTo>
                    <a:pt x="2183565" y="521957"/>
                    <a:pt x="2178156" y="511680"/>
                    <a:pt x="2175452" y="500592"/>
                  </a:cubicBezTo>
                  <a:cubicBezTo>
                    <a:pt x="2173829" y="494372"/>
                    <a:pt x="2176263" y="486799"/>
                    <a:pt x="2176804" y="480038"/>
                  </a:cubicBezTo>
                  <a:cubicBezTo>
                    <a:pt x="2183836" y="481661"/>
                    <a:pt x="2192490" y="481390"/>
                    <a:pt x="2197628" y="485447"/>
                  </a:cubicBezTo>
                  <a:cubicBezTo>
                    <a:pt x="2228459" y="509787"/>
                    <a:pt x="2250365" y="540617"/>
                    <a:pt x="2261723" y="578209"/>
                  </a:cubicBezTo>
                  <a:cubicBezTo>
                    <a:pt x="2263346" y="583888"/>
                    <a:pt x="2260912" y="590920"/>
                    <a:pt x="2260371" y="597140"/>
                  </a:cubicBezTo>
                  <a:cubicBezTo>
                    <a:pt x="2253881" y="595788"/>
                    <a:pt x="2246038" y="595788"/>
                    <a:pt x="2240629" y="592272"/>
                  </a:cubicBezTo>
                  <a:cubicBezTo>
                    <a:pt x="2230893" y="585782"/>
                    <a:pt x="2222780" y="577398"/>
                    <a:pt x="2213314" y="569014"/>
                  </a:cubicBezTo>
                  <a:cubicBezTo>
                    <a:pt x="2119470" y="634732"/>
                    <a:pt x="2025085" y="700720"/>
                    <a:pt x="1931782" y="766168"/>
                  </a:cubicBezTo>
                  <a:cubicBezTo>
                    <a:pt x="1954499" y="807546"/>
                    <a:pt x="1976676" y="848112"/>
                    <a:pt x="1999934" y="890031"/>
                  </a:cubicBezTo>
                  <a:cubicBezTo>
                    <a:pt x="2040771" y="873263"/>
                    <a:pt x="2082960" y="855685"/>
                    <a:pt x="2121634" y="839728"/>
                  </a:cubicBezTo>
                  <a:cubicBezTo>
                    <a:pt x="2121093" y="814036"/>
                    <a:pt x="2118118" y="789967"/>
                    <a:pt x="2120822" y="766979"/>
                  </a:cubicBezTo>
                  <a:cubicBezTo>
                    <a:pt x="2125690" y="725872"/>
                    <a:pt x="2159496" y="710997"/>
                    <a:pt x="2193842" y="734255"/>
                  </a:cubicBezTo>
                  <a:cubicBezTo>
                    <a:pt x="2233868" y="761300"/>
                    <a:pt x="2254422" y="801596"/>
                    <a:pt x="2263076" y="847571"/>
                  </a:cubicBezTo>
                  <a:cubicBezTo>
                    <a:pt x="2266862" y="867314"/>
                    <a:pt x="2266592" y="889220"/>
                    <a:pt x="2262805" y="908962"/>
                  </a:cubicBezTo>
                  <a:cubicBezTo>
                    <a:pt x="2256044" y="942768"/>
                    <a:pt x="2227107" y="954126"/>
                    <a:pt x="2196276" y="937900"/>
                  </a:cubicBezTo>
                  <a:cubicBezTo>
                    <a:pt x="2178697" y="928434"/>
                    <a:pt x="2164905" y="913830"/>
                    <a:pt x="2141917" y="879213"/>
                  </a:cubicBezTo>
                  <a:cubicBezTo>
                    <a:pt x="2099998" y="896522"/>
                    <a:pt x="2057809" y="914101"/>
                    <a:pt x="2016701" y="931138"/>
                  </a:cubicBezTo>
                  <a:cubicBezTo>
                    <a:pt x="2029953" y="976303"/>
                    <a:pt x="2042664" y="1020655"/>
                    <a:pt x="2056186" y="1066901"/>
                  </a:cubicBezTo>
                  <a:cubicBezTo>
                    <a:pt x="2168150" y="1047159"/>
                    <a:pt x="2281466" y="1027146"/>
                    <a:pt x="2394782" y="1007133"/>
                  </a:cubicBezTo>
                  <a:cubicBezTo>
                    <a:pt x="2395593" y="994422"/>
                    <a:pt x="2395052" y="982252"/>
                    <a:pt x="2397216" y="970353"/>
                  </a:cubicBezTo>
                  <a:cubicBezTo>
                    <a:pt x="2398298" y="964674"/>
                    <a:pt x="2403706" y="959535"/>
                    <a:pt x="2407222" y="954397"/>
                  </a:cubicBezTo>
                  <a:cubicBezTo>
                    <a:pt x="2412361" y="958183"/>
                    <a:pt x="2419392" y="961158"/>
                    <a:pt x="2422097" y="966296"/>
                  </a:cubicBezTo>
                  <a:cubicBezTo>
                    <a:pt x="2440757" y="1002265"/>
                    <a:pt x="2448600" y="1040668"/>
                    <a:pt x="2441839" y="1081235"/>
                  </a:cubicBezTo>
                  <a:cubicBezTo>
                    <a:pt x="2441028" y="1086644"/>
                    <a:pt x="2435619" y="1091241"/>
                    <a:pt x="2432374" y="1096109"/>
                  </a:cubicBezTo>
                  <a:cubicBezTo>
                    <a:pt x="2427506" y="1092594"/>
                    <a:pt x="2421015" y="1090160"/>
                    <a:pt x="2418040" y="1085562"/>
                  </a:cubicBezTo>
                  <a:cubicBezTo>
                    <a:pt x="2411820" y="1074744"/>
                    <a:pt x="2407222" y="1063115"/>
                    <a:pt x="2401814" y="1050945"/>
                  </a:cubicBezTo>
                  <a:cubicBezTo>
                    <a:pt x="2289309" y="1070688"/>
                    <a:pt x="2176534" y="1090700"/>
                    <a:pt x="2063759" y="1110443"/>
                  </a:cubicBezTo>
                  <a:cubicBezTo>
                    <a:pt x="2066733" y="1157500"/>
                    <a:pt x="2069979" y="1204016"/>
                    <a:pt x="2072954" y="1251615"/>
                  </a:cubicBezTo>
                  <a:cubicBezTo>
                    <a:pt x="2117306" y="1253508"/>
                    <a:pt x="2162200" y="1255671"/>
                    <a:pt x="2207905" y="1257564"/>
                  </a:cubicBezTo>
                  <a:cubicBezTo>
                    <a:pt x="2211151" y="1246476"/>
                    <a:pt x="2213044" y="1234847"/>
                    <a:pt x="2217641" y="1224570"/>
                  </a:cubicBezTo>
                  <a:cubicBezTo>
                    <a:pt x="2224132" y="1210237"/>
                    <a:pt x="2230622" y="1195633"/>
                    <a:pt x="2240358" y="1183733"/>
                  </a:cubicBezTo>
                  <a:cubicBezTo>
                    <a:pt x="2261453" y="1158041"/>
                    <a:pt x="2291472" y="1159934"/>
                    <a:pt x="2310944" y="1186708"/>
                  </a:cubicBezTo>
                  <a:cubicBezTo>
                    <a:pt x="2330146" y="1212941"/>
                    <a:pt x="2335284" y="1243501"/>
                    <a:pt x="2335555" y="1274873"/>
                  </a:cubicBezTo>
                  <a:cubicBezTo>
                    <a:pt x="2335825" y="1303810"/>
                    <a:pt x="2330957" y="1332207"/>
                    <a:pt x="2317435" y="1358440"/>
                  </a:cubicBezTo>
                  <a:cubicBezTo>
                    <a:pt x="2313378" y="1366283"/>
                    <a:pt x="2308510" y="1374126"/>
                    <a:pt x="2302561" y="1380887"/>
                  </a:cubicBezTo>
                  <a:cubicBezTo>
                    <a:pt x="2280384" y="1406579"/>
                    <a:pt x="2249283" y="1406309"/>
                    <a:pt x="2231434" y="1377371"/>
                  </a:cubicBezTo>
                  <a:cubicBezTo>
                    <a:pt x="2220886" y="1360333"/>
                    <a:pt x="2216019" y="1339509"/>
                    <a:pt x="2209257" y="1320307"/>
                  </a:cubicBezTo>
                  <a:cubicBezTo>
                    <a:pt x="2207364" y="1314899"/>
                    <a:pt x="2207364" y="1308678"/>
                    <a:pt x="2206282" y="1301647"/>
                  </a:cubicBezTo>
                  <a:cubicBezTo>
                    <a:pt x="2160848" y="1299483"/>
                    <a:pt x="2115684" y="1297590"/>
                    <a:pt x="2070520" y="1295427"/>
                  </a:cubicBezTo>
                  <a:cubicBezTo>
                    <a:pt x="2063488" y="1341943"/>
                    <a:pt x="2056457" y="1387648"/>
                    <a:pt x="2049155" y="1434976"/>
                  </a:cubicBezTo>
                  <a:cubicBezTo>
                    <a:pt x="2072142" y="1441196"/>
                    <a:pt x="2096482" y="1447957"/>
                    <a:pt x="2121093" y="1454448"/>
                  </a:cubicBezTo>
                  <a:cubicBezTo>
                    <a:pt x="2203578" y="1476624"/>
                    <a:pt x="2286063" y="1498259"/>
                    <a:pt x="2368549" y="1520706"/>
                  </a:cubicBezTo>
                  <a:cubicBezTo>
                    <a:pt x="2378826" y="1523411"/>
                    <a:pt x="2383694" y="1522870"/>
                    <a:pt x="2387750" y="1512052"/>
                  </a:cubicBezTo>
                  <a:cubicBezTo>
                    <a:pt x="2390996" y="1503398"/>
                    <a:pt x="2396405" y="1495285"/>
                    <a:pt x="2402354" y="1487983"/>
                  </a:cubicBezTo>
                  <a:cubicBezTo>
                    <a:pt x="2405329" y="1484467"/>
                    <a:pt x="2411549" y="1481492"/>
                    <a:pt x="2415876" y="1482033"/>
                  </a:cubicBezTo>
                  <a:cubicBezTo>
                    <a:pt x="2418851" y="1482574"/>
                    <a:pt x="2422908" y="1489605"/>
                    <a:pt x="2422908" y="1493392"/>
                  </a:cubicBezTo>
                  <a:cubicBezTo>
                    <a:pt x="2422097" y="1512863"/>
                    <a:pt x="2422367" y="1533147"/>
                    <a:pt x="2417770" y="1552078"/>
                  </a:cubicBezTo>
                  <a:cubicBezTo>
                    <a:pt x="2412902" y="1571820"/>
                    <a:pt x="2403436" y="1590481"/>
                    <a:pt x="2394511" y="1608871"/>
                  </a:cubicBezTo>
                  <a:cubicBezTo>
                    <a:pt x="2392077" y="1614009"/>
                    <a:pt x="2383423" y="1616173"/>
                    <a:pt x="2377744" y="1619959"/>
                  </a:cubicBezTo>
                  <a:cubicBezTo>
                    <a:pt x="2375040" y="1613739"/>
                    <a:pt x="2370442" y="1607789"/>
                    <a:pt x="2369631" y="1601299"/>
                  </a:cubicBezTo>
                  <a:cubicBezTo>
                    <a:pt x="2368278" y="1590210"/>
                    <a:pt x="2369360" y="1579122"/>
                    <a:pt x="2369360" y="1566141"/>
                  </a:cubicBezTo>
                  <a:cubicBezTo>
                    <a:pt x="2260101" y="1536933"/>
                    <a:pt x="2149219" y="1507184"/>
                    <a:pt x="2038607" y="1477435"/>
                  </a:cubicBezTo>
                  <a:cubicBezTo>
                    <a:pt x="2021569" y="1521247"/>
                    <a:pt x="2004531" y="1564789"/>
                    <a:pt x="1987223" y="1609141"/>
                  </a:cubicBezTo>
                  <a:cubicBezTo>
                    <a:pt x="2026437" y="1629425"/>
                    <a:pt x="2067004" y="1650790"/>
                    <a:pt x="2106218" y="1671073"/>
                  </a:cubicBezTo>
                  <a:cubicBezTo>
                    <a:pt x="2119200" y="1657821"/>
                    <a:pt x="2130829" y="1644570"/>
                    <a:pt x="2143810" y="1632941"/>
                  </a:cubicBezTo>
                  <a:cubicBezTo>
                    <a:pt x="2150571" y="1626720"/>
                    <a:pt x="2159225" y="1621852"/>
                    <a:pt x="2167880" y="1618066"/>
                  </a:cubicBezTo>
                  <a:cubicBezTo>
                    <a:pt x="2199521" y="1604274"/>
                    <a:pt x="2226025" y="1619418"/>
                    <a:pt x="2231434" y="1653494"/>
                  </a:cubicBezTo>
                  <a:cubicBezTo>
                    <a:pt x="2240358" y="1711369"/>
                    <a:pt x="2200062" y="1792232"/>
                    <a:pt x="2148408" y="1820088"/>
                  </a:cubicBezTo>
                  <a:cubicBezTo>
                    <a:pt x="2111357" y="1840101"/>
                    <a:pt x="2082149" y="1825497"/>
                    <a:pt x="2076740" y="1783578"/>
                  </a:cubicBezTo>
                  <a:cubicBezTo>
                    <a:pt x="2075117" y="1771678"/>
                    <a:pt x="2075929" y="1759238"/>
                    <a:pt x="2077822" y="1747338"/>
                  </a:cubicBezTo>
                  <a:cubicBezTo>
                    <a:pt x="2079444" y="1735439"/>
                    <a:pt x="2083771" y="1723810"/>
                    <a:pt x="2087017" y="1710828"/>
                  </a:cubicBezTo>
                  <a:cubicBezTo>
                    <a:pt x="2046991" y="1690004"/>
                    <a:pt x="2006424" y="1668910"/>
                    <a:pt x="1966669" y="1648085"/>
                  </a:cubicBezTo>
                  <a:cubicBezTo>
                    <a:pt x="1940436" y="1687300"/>
                    <a:pt x="1914744" y="1725703"/>
                    <a:pt x="1888240" y="1765458"/>
                  </a:cubicBezTo>
                  <a:cubicBezTo>
                    <a:pt x="1975323" y="1838748"/>
                    <a:pt x="2063488" y="1912580"/>
                    <a:pt x="2151112" y="1986140"/>
                  </a:cubicBezTo>
                  <a:cubicBezTo>
                    <a:pt x="2162741" y="1978027"/>
                    <a:pt x="2173018" y="1970184"/>
                    <a:pt x="2184106" y="1963693"/>
                  </a:cubicBezTo>
                  <a:cubicBezTo>
                    <a:pt x="2188433" y="1961260"/>
                    <a:pt x="2196006" y="1960989"/>
                    <a:pt x="2200062" y="1963153"/>
                  </a:cubicBezTo>
                  <a:cubicBezTo>
                    <a:pt x="2202496" y="1964505"/>
                    <a:pt x="2203037" y="1973429"/>
                    <a:pt x="2201414" y="1977757"/>
                  </a:cubicBezTo>
                  <a:cubicBezTo>
                    <a:pt x="2186540" y="2018594"/>
                    <a:pt x="2160037" y="2049965"/>
                    <a:pt x="2122445" y="2071601"/>
                  </a:cubicBezTo>
                  <a:cubicBezTo>
                    <a:pt x="2118388" y="2073764"/>
                    <a:pt x="2110545" y="2074305"/>
                    <a:pt x="2107841" y="2071871"/>
                  </a:cubicBezTo>
                  <a:cubicBezTo>
                    <a:pt x="2105137" y="2069437"/>
                    <a:pt x="2104596" y="2061594"/>
                    <a:pt x="2105948" y="2057267"/>
                  </a:cubicBezTo>
                  <a:cubicBezTo>
                    <a:pt x="2110275" y="2045097"/>
                    <a:pt x="2116225" y="2033468"/>
                    <a:pt x="2122445" y="2019675"/>
                  </a:cubicBezTo>
                  <a:cubicBezTo>
                    <a:pt x="2035362" y="1946655"/>
                    <a:pt x="1947197" y="1872554"/>
                    <a:pt x="1859573" y="1798993"/>
                  </a:cubicBezTo>
                  <a:cubicBezTo>
                    <a:pt x="1825768" y="1831176"/>
                    <a:pt x="1792503" y="1863359"/>
                    <a:pt x="1757616" y="1896623"/>
                  </a:cubicBezTo>
                  <a:cubicBezTo>
                    <a:pt x="1784390" y="1931511"/>
                    <a:pt x="1812246" y="1967750"/>
                    <a:pt x="1839831" y="2003719"/>
                  </a:cubicBezTo>
                  <a:cubicBezTo>
                    <a:pt x="1854435" y="1997769"/>
                    <a:pt x="1867687" y="1990738"/>
                    <a:pt x="1881750" y="1986952"/>
                  </a:cubicBezTo>
                  <a:cubicBezTo>
                    <a:pt x="1895542" y="1983436"/>
                    <a:pt x="1910146" y="1981543"/>
                    <a:pt x="1924209" y="1982084"/>
                  </a:cubicBezTo>
                  <a:cubicBezTo>
                    <a:pt x="1949902" y="1983165"/>
                    <a:pt x="1965858" y="2003719"/>
                    <a:pt x="1962072" y="2029141"/>
                  </a:cubicBezTo>
                  <a:cubicBezTo>
                    <a:pt x="1960990" y="2036173"/>
                    <a:pt x="1959908" y="2043745"/>
                    <a:pt x="1956663" y="2049965"/>
                  </a:cubicBezTo>
                  <a:cubicBezTo>
                    <a:pt x="1927725" y="2108922"/>
                    <a:pt x="1881750" y="2146243"/>
                    <a:pt x="1816032" y="2155168"/>
                  </a:cubicBezTo>
                  <a:cubicBezTo>
                    <a:pt x="1772761" y="2161118"/>
                    <a:pt x="1749503" y="2131098"/>
                    <a:pt x="1766000" y="2090261"/>
                  </a:cubicBezTo>
                  <a:cubicBezTo>
                    <a:pt x="1774654" y="2069167"/>
                    <a:pt x="1789258" y="2050235"/>
                    <a:pt x="1802780" y="2028059"/>
                  </a:cubicBezTo>
                  <a:cubicBezTo>
                    <a:pt x="1777358" y="1994794"/>
                    <a:pt x="1749503" y="1958555"/>
                    <a:pt x="1722458" y="1923127"/>
                  </a:cubicBezTo>
                  <a:cubicBezTo>
                    <a:pt x="1681892" y="1947737"/>
                    <a:pt x="1642136" y="1972077"/>
                    <a:pt x="1601840" y="1996417"/>
                  </a:cubicBezTo>
                  <a:cubicBezTo>
                    <a:pt x="1649979" y="2099997"/>
                    <a:pt x="1698659" y="2204118"/>
                    <a:pt x="1747069" y="2307698"/>
                  </a:cubicBezTo>
                  <a:cubicBezTo>
                    <a:pt x="1760591" y="2305264"/>
                    <a:pt x="1773302" y="2302019"/>
                    <a:pt x="1786013" y="2300937"/>
                  </a:cubicBezTo>
                  <a:cubicBezTo>
                    <a:pt x="1790881" y="2300396"/>
                    <a:pt x="1798994" y="2303371"/>
                    <a:pt x="1800616" y="2306887"/>
                  </a:cubicBezTo>
                  <a:cubicBezTo>
                    <a:pt x="1802239" y="2310673"/>
                    <a:pt x="1799264" y="2318516"/>
                    <a:pt x="1795749" y="2322032"/>
                  </a:cubicBezTo>
                  <a:cubicBezTo>
                    <a:pt x="1770327" y="2347994"/>
                    <a:pt x="1738685" y="2362058"/>
                    <a:pt x="1704068" y="2370712"/>
                  </a:cubicBezTo>
                  <a:cubicBezTo>
                    <a:pt x="1697037" y="2372334"/>
                    <a:pt x="1689734" y="2373416"/>
                    <a:pt x="1682703" y="2373146"/>
                  </a:cubicBezTo>
                  <a:cubicBezTo>
                    <a:pt x="1670263" y="2372334"/>
                    <a:pt x="1666206" y="2364491"/>
                    <a:pt x="1674319" y="2355296"/>
                  </a:cubicBezTo>
                  <a:cubicBezTo>
                    <a:pt x="1683514" y="2345019"/>
                    <a:pt x="1694603" y="2336365"/>
                    <a:pt x="1706773" y="2325548"/>
                  </a:cubicBezTo>
                  <a:cubicBezTo>
                    <a:pt x="1658904" y="2222779"/>
                    <a:pt x="1610224" y="2118387"/>
                    <a:pt x="1561815" y="2014807"/>
                  </a:cubicBezTo>
                  <a:cubicBezTo>
                    <a:pt x="1516921" y="2029952"/>
                    <a:pt x="1473379" y="2044827"/>
                    <a:pt x="1427945" y="2060242"/>
                  </a:cubicBezTo>
                  <a:cubicBezTo>
                    <a:pt x="1437410" y="2103243"/>
                    <a:pt x="1447417" y="2147866"/>
                    <a:pt x="1456612" y="2190326"/>
                  </a:cubicBezTo>
                  <a:cubicBezTo>
                    <a:pt x="1478247" y="2192760"/>
                    <a:pt x="1498260" y="2194923"/>
                    <a:pt x="1518003" y="2197627"/>
                  </a:cubicBezTo>
                  <a:cubicBezTo>
                    <a:pt x="1522330" y="2198168"/>
                    <a:pt x="1526657" y="2200062"/>
                    <a:pt x="1530713" y="2201684"/>
                  </a:cubicBezTo>
                  <a:cubicBezTo>
                    <a:pt x="1568035" y="2217099"/>
                    <a:pt x="1575607" y="2249553"/>
                    <a:pt x="1547751" y="2278761"/>
                  </a:cubicBezTo>
                  <a:cubicBezTo>
                    <a:pt x="1516921" y="2311214"/>
                    <a:pt x="1476625" y="2324466"/>
                    <a:pt x="1433624" y="2326900"/>
                  </a:cubicBezTo>
                  <a:cubicBezTo>
                    <a:pt x="1412529" y="2327981"/>
                    <a:pt x="1390083" y="2325548"/>
                    <a:pt x="1370070" y="2319057"/>
                  </a:cubicBezTo>
                  <a:cubicBezTo>
                    <a:pt x="1329774" y="2305805"/>
                    <a:pt x="1321660" y="2269566"/>
                    <a:pt x="1352491" y="2240628"/>
                  </a:cubicBezTo>
                  <a:cubicBezTo>
                    <a:pt x="1369529" y="2224672"/>
                    <a:pt x="1391165" y="2213854"/>
                    <a:pt x="1413070" y="2198980"/>
                  </a:cubicBezTo>
                  <a:cubicBezTo>
                    <a:pt x="1404146" y="2158413"/>
                    <a:pt x="1394139" y="2113790"/>
                    <a:pt x="1384403" y="2069978"/>
                  </a:cubicBezTo>
                  <a:cubicBezTo>
                    <a:pt x="1337617" y="2075116"/>
                    <a:pt x="1291912" y="2079984"/>
                    <a:pt x="1245395" y="2084852"/>
                  </a:cubicBezTo>
                  <a:cubicBezTo>
                    <a:pt x="1245395" y="2199250"/>
                    <a:pt x="1245395" y="2313918"/>
                    <a:pt x="1245395" y="2428857"/>
                  </a:cubicBezTo>
                  <a:cubicBezTo>
                    <a:pt x="1257836" y="2432373"/>
                    <a:pt x="1270547" y="2435077"/>
                    <a:pt x="1282716" y="2439404"/>
                  </a:cubicBezTo>
                  <a:cubicBezTo>
                    <a:pt x="1287584" y="2441298"/>
                    <a:pt x="1290830" y="2446977"/>
                    <a:pt x="1294886" y="2450763"/>
                  </a:cubicBezTo>
                  <a:cubicBezTo>
                    <a:pt x="1290830" y="2454820"/>
                    <a:pt x="1287855" y="2460770"/>
                    <a:pt x="1282987" y="2462392"/>
                  </a:cubicBezTo>
                  <a:cubicBezTo>
                    <a:pt x="1242420" y="2476185"/>
                    <a:pt x="1201854" y="2476455"/>
                    <a:pt x="1161287" y="2462392"/>
                  </a:cubicBezTo>
                  <a:cubicBezTo>
                    <a:pt x="1156690" y="2460770"/>
                    <a:pt x="1151281" y="2455090"/>
                    <a:pt x="1150469" y="2450493"/>
                  </a:cubicBezTo>
                  <a:cubicBezTo>
                    <a:pt x="1149928" y="2447788"/>
                    <a:pt x="1156419" y="2441568"/>
                    <a:pt x="1161017" y="2439945"/>
                  </a:cubicBezTo>
                  <a:cubicBezTo>
                    <a:pt x="1173457" y="2436970"/>
                    <a:pt x="1186438" y="2433996"/>
                    <a:pt x="1200231" y="2430209"/>
                  </a:cubicBezTo>
                  <a:close/>
                  <a:moveTo>
                    <a:pt x="2028871" y="1236740"/>
                  </a:moveTo>
                  <a:cubicBezTo>
                    <a:pt x="2028871" y="791049"/>
                    <a:pt x="1669181" y="430276"/>
                    <a:pt x="1224301" y="430006"/>
                  </a:cubicBezTo>
                  <a:cubicBezTo>
                    <a:pt x="777257" y="429735"/>
                    <a:pt x="415944" y="790237"/>
                    <a:pt x="415944" y="1236199"/>
                  </a:cubicBezTo>
                  <a:cubicBezTo>
                    <a:pt x="416214" y="1681891"/>
                    <a:pt x="776175" y="2042934"/>
                    <a:pt x="1220785" y="2042934"/>
                  </a:cubicBezTo>
                  <a:cubicBezTo>
                    <a:pt x="1668640" y="2042934"/>
                    <a:pt x="2028871" y="1683514"/>
                    <a:pt x="2028871" y="1236740"/>
                  </a:cubicBezTo>
                  <a:close/>
                </a:path>
              </a:pathLst>
            </a:custGeom>
            <a:solidFill>
              <a:schemeClr val="bg1">
                <a:alpha val="70000"/>
              </a:schemeClr>
            </a:solidFill>
            <a:ln w="2697" cap="flat">
              <a:noFill/>
              <a:prstDash val="solid"/>
              <a:miter/>
            </a:ln>
          </p:spPr>
          <p:txBody>
            <a:bodyPr rtlCol="0" anchor="ctr"/>
            <a:lstStyle/>
            <a:p>
              <a:endParaRPr lang="en-US" dirty="0"/>
            </a:p>
          </p:txBody>
        </p:sp>
      </p:grpSp>
      <p:sp>
        <p:nvSpPr>
          <p:cNvPr id="143" name="Freeform: Shape 142">
            <a:extLst>
              <a:ext uri="{FF2B5EF4-FFF2-40B4-BE49-F238E27FC236}">
                <a16:creationId xmlns:a16="http://schemas.microsoft.com/office/drawing/2014/main" id="{69A82CB5-D0CE-4392-AA1F-C4A223A033D5}"/>
              </a:ext>
            </a:extLst>
          </p:cNvPr>
          <p:cNvSpPr/>
          <p:nvPr/>
        </p:nvSpPr>
        <p:spPr>
          <a:xfrm>
            <a:off x="5299866" y="4466654"/>
            <a:ext cx="1947148" cy="1969933"/>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p>
        </p:txBody>
      </p:sp>
      <p:grpSp>
        <p:nvGrpSpPr>
          <p:cNvPr id="3" name="Group 2">
            <a:extLst>
              <a:ext uri="{FF2B5EF4-FFF2-40B4-BE49-F238E27FC236}">
                <a16:creationId xmlns:a16="http://schemas.microsoft.com/office/drawing/2014/main" id="{944A0F91-FFEB-4157-BFCF-8133511A5838}"/>
              </a:ext>
            </a:extLst>
          </p:cNvPr>
          <p:cNvGrpSpPr/>
          <p:nvPr/>
        </p:nvGrpSpPr>
        <p:grpSpPr>
          <a:xfrm rot="180311">
            <a:off x="6522382" y="3832884"/>
            <a:ext cx="4487019" cy="2363054"/>
            <a:chOff x="6261723" y="3831480"/>
            <a:chExt cx="4958557" cy="2611386"/>
          </a:xfrm>
        </p:grpSpPr>
        <p:sp>
          <p:nvSpPr>
            <p:cNvPr id="261" name="Freeform: Shape 260">
              <a:extLst>
                <a:ext uri="{FF2B5EF4-FFF2-40B4-BE49-F238E27FC236}">
                  <a16:creationId xmlns:a16="http://schemas.microsoft.com/office/drawing/2014/main" id="{5C10C7B5-4EF2-4178-88C9-ED91059F5036}"/>
                </a:ext>
              </a:extLst>
            </p:cNvPr>
            <p:cNvSpPr/>
            <p:nvPr/>
          </p:nvSpPr>
          <p:spPr>
            <a:xfrm>
              <a:off x="6261723" y="3831480"/>
              <a:ext cx="4958557" cy="2611386"/>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670BF26-E593-4B65-BB0A-583034E7994D}"/>
                </a:ext>
              </a:extLst>
            </p:cNvPr>
            <p:cNvSpPr/>
            <p:nvPr/>
          </p:nvSpPr>
          <p:spPr>
            <a:xfrm>
              <a:off x="7078164" y="4374910"/>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258" name="Freeform: Shape 257">
            <a:extLst>
              <a:ext uri="{FF2B5EF4-FFF2-40B4-BE49-F238E27FC236}">
                <a16:creationId xmlns:a16="http://schemas.microsoft.com/office/drawing/2014/main" id="{40B2455C-5D51-44D0-9AA9-F2992D6AD758}"/>
              </a:ext>
            </a:extLst>
          </p:cNvPr>
          <p:cNvSpPr/>
          <p:nvPr/>
        </p:nvSpPr>
        <p:spPr>
          <a:xfrm>
            <a:off x="1930184" y="5401074"/>
            <a:ext cx="1126166" cy="1139345"/>
          </a:xfrm>
          <a:custGeom>
            <a:avLst/>
            <a:gdLst>
              <a:gd name="connsiteX0" fmla="*/ 547641 w 1126166"/>
              <a:gd name="connsiteY0" fmla="*/ 853297 h 1139345"/>
              <a:gd name="connsiteX1" fmla="*/ 555865 w 1126166"/>
              <a:gd name="connsiteY1" fmla="*/ 861521 h 1139345"/>
              <a:gd name="connsiteX2" fmla="*/ 547890 w 1126166"/>
              <a:gd name="connsiteY2" fmla="*/ 869994 h 1139345"/>
              <a:gd name="connsiteX3" fmla="*/ 539292 w 1126166"/>
              <a:gd name="connsiteY3" fmla="*/ 861521 h 1139345"/>
              <a:gd name="connsiteX4" fmla="*/ 547641 w 1126166"/>
              <a:gd name="connsiteY4" fmla="*/ 853297 h 1139345"/>
              <a:gd name="connsiteX5" fmla="*/ 742649 w 1126166"/>
              <a:gd name="connsiteY5" fmla="*/ 809062 h 1139345"/>
              <a:gd name="connsiteX6" fmla="*/ 768816 w 1126166"/>
              <a:gd name="connsiteY6" fmla="*/ 835105 h 1139345"/>
              <a:gd name="connsiteX7" fmla="*/ 742774 w 1126166"/>
              <a:gd name="connsiteY7" fmla="*/ 861645 h 1139345"/>
              <a:gd name="connsiteX8" fmla="*/ 716357 w 1126166"/>
              <a:gd name="connsiteY8" fmla="*/ 835478 h 1139345"/>
              <a:gd name="connsiteX9" fmla="*/ 742649 w 1126166"/>
              <a:gd name="connsiteY9" fmla="*/ 809062 h 1139345"/>
              <a:gd name="connsiteX10" fmla="*/ 398987 w 1126166"/>
              <a:gd name="connsiteY10" fmla="*/ 792988 h 1139345"/>
              <a:gd name="connsiteX11" fmla="*/ 428893 w 1126166"/>
              <a:gd name="connsiteY11" fmla="*/ 823018 h 1139345"/>
              <a:gd name="connsiteX12" fmla="*/ 399112 w 1126166"/>
              <a:gd name="connsiteY12" fmla="*/ 852923 h 1139345"/>
              <a:gd name="connsiteX13" fmla="*/ 368957 w 1126166"/>
              <a:gd name="connsiteY13" fmla="*/ 823142 h 1139345"/>
              <a:gd name="connsiteX14" fmla="*/ 398987 w 1126166"/>
              <a:gd name="connsiteY14" fmla="*/ 792988 h 1139345"/>
              <a:gd name="connsiteX15" fmla="*/ 631251 w 1126166"/>
              <a:gd name="connsiteY15" fmla="*/ 750249 h 1139345"/>
              <a:gd name="connsiteX16" fmla="*/ 647823 w 1126166"/>
              <a:gd name="connsiteY16" fmla="*/ 766821 h 1139345"/>
              <a:gd name="connsiteX17" fmla="*/ 630877 w 1126166"/>
              <a:gd name="connsiteY17" fmla="*/ 783892 h 1139345"/>
              <a:gd name="connsiteX18" fmla="*/ 614180 w 1126166"/>
              <a:gd name="connsiteY18" fmla="*/ 766821 h 1139345"/>
              <a:gd name="connsiteX19" fmla="*/ 631251 w 1126166"/>
              <a:gd name="connsiteY19" fmla="*/ 750249 h 1139345"/>
              <a:gd name="connsiteX20" fmla="*/ 295690 w 1126166"/>
              <a:gd name="connsiteY20" fmla="*/ 715110 h 1139345"/>
              <a:gd name="connsiteX21" fmla="*/ 304163 w 1126166"/>
              <a:gd name="connsiteY21" fmla="*/ 723209 h 1139345"/>
              <a:gd name="connsiteX22" fmla="*/ 296313 w 1126166"/>
              <a:gd name="connsiteY22" fmla="*/ 731807 h 1139345"/>
              <a:gd name="connsiteX23" fmla="*/ 287590 w 1126166"/>
              <a:gd name="connsiteY23" fmla="*/ 723459 h 1139345"/>
              <a:gd name="connsiteX24" fmla="*/ 295690 w 1126166"/>
              <a:gd name="connsiteY24" fmla="*/ 715110 h 1139345"/>
              <a:gd name="connsiteX25" fmla="*/ 824514 w 1126166"/>
              <a:gd name="connsiteY25" fmla="*/ 672744 h 1139345"/>
              <a:gd name="connsiteX26" fmla="*/ 851180 w 1126166"/>
              <a:gd name="connsiteY26" fmla="*/ 698786 h 1139345"/>
              <a:gd name="connsiteX27" fmla="*/ 825012 w 1126166"/>
              <a:gd name="connsiteY27" fmla="*/ 725452 h 1139345"/>
              <a:gd name="connsiteX28" fmla="*/ 798596 w 1126166"/>
              <a:gd name="connsiteY28" fmla="*/ 699534 h 1139345"/>
              <a:gd name="connsiteX29" fmla="*/ 824514 w 1126166"/>
              <a:gd name="connsiteY29" fmla="*/ 672744 h 1139345"/>
              <a:gd name="connsiteX30" fmla="*/ 504652 w 1126166"/>
              <a:gd name="connsiteY30" fmla="*/ 612684 h 1139345"/>
              <a:gd name="connsiteX31" fmla="*/ 547640 w 1126166"/>
              <a:gd name="connsiteY31" fmla="*/ 655923 h 1139345"/>
              <a:gd name="connsiteX32" fmla="*/ 504652 w 1126166"/>
              <a:gd name="connsiteY32" fmla="*/ 699161 h 1139345"/>
              <a:gd name="connsiteX33" fmla="*/ 461165 w 1126166"/>
              <a:gd name="connsiteY33" fmla="*/ 656172 h 1139345"/>
              <a:gd name="connsiteX34" fmla="*/ 504652 w 1126166"/>
              <a:gd name="connsiteY34" fmla="*/ 612684 h 1139345"/>
              <a:gd name="connsiteX35" fmla="*/ 356870 w 1126166"/>
              <a:gd name="connsiteY35" fmla="*/ 603339 h 1139345"/>
              <a:gd name="connsiteX36" fmla="*/ 383660 w 1126166"/>
              <a:gd name="connsiteY36" fmla="*/ 629381 h 1139345"/>
              <a:gd name="connsiteX37" fmla="*/ 357369 w 1126166"/>
              <a:gd name="connsiteY37" fmla="*/ 655798 h 1139345"/>
              <a:gd name="connsiteX38" fmla="*/ 331077 w 1126166"/>
              <a:gd name="connsiteY38" fmla="*/ 629506 h 1139345"/>
              <a:gd name="connsiteX39" fmla="*/ 356870 w 1126166"/>
              <a:gd name="connsiteY39" fmla="*/ 603339 h 1139345"/>
              <a:gd name="connsiteX40" fmla="*/ 882331 w 1126166"/>
              <a:gd name="connsiteY40" fmla="*/ 561223 h 1139345"/>
              <a:gd name="connsiteX41" fmla="*/ 890804 w 1126166"/>
              <a:gd name="connsiteY41" fmla="*/ 570070 h 1139345"/>
              <a:gd name="connsiteX42" fmla="*/ 882206 w 1126166"/>
              <a:gd name="connsiteY42" fmla="*/ 578294 h 1139345"/>
              <a:gd name="connsiteX43" fmla="*/ 873733 w 1126166"/>
              <a:gd name="connsiteY43" fmla="*/ 569447 h 1139345"/>
              <a:gd name="connsiteX44" fmla="*/ 882331 w 1126166"/>
              <a:gd name="connsiteY44" fmla="*/ 561223 h 1139345"/>
              <a:gd name="connsiteX45" fmla="*/ 692682 w 1126166"/>
              <a:gd name="connsiteY45" fmla="*/ 545646 h 1139345"/>
              <a:gd name="connsiteX46" fmla="*/ 759969 w 1126166"/>
              <a:gd name="connsiteY46" fmla="*/ 613058 h 1139345"/>
              <a:gd name="connsiteX47" fmla="*/ 692433 w 1126166"/>
              <a:gd name="connsiteY47" fmla="*/ 680096 h 1139345"/>
              <a:gd name="connsiteX48" fmla="*/ 625395 w 1126166"/>
              <a:gd name="connsiteY48" fmla="*/ 612684 h 1139345"/>
              <a:gd name="connsiteX49" fmla="*/ 692682 w 1126166"/>
              <a:gd name="connsiteY49" fmla="*/ 545646 h 1139345"/>
              <a:gd name="connsiteX50" fmla="*/ 250083 w 1126166"/>
              <a:gd name="connsiteY50" fmla="*/ 473376 h 1139345"/>
              <a:gd name="connsiteX51" fmla="*/ 267030 w 1126166"/>
              <a:gd name="connsiteY51" fmla="*/ 490073 h 1139345"/>
              <a:gd name="connsiteX52" fmla="*/ 250332 w 1126166"/>
              <a:gd name="connsiteY52" fmla="*/ 507144 h 1139345"/>
              <a:gd name="connsiteX53" fmla="*/ 233511 w 1126166"/>
              <a:gd name="connsiteY53" fmla="*/ 489949 h 1139345"/>
              <a:gd name="connsiteX54" fmla="*/ 250083 w 1126166"/>
              <a:gd name="connsiteY54" fmla="*/ 473376 h 1139345"/>
              <a:gd name="connsiteX55" fmla="*/ 825885 w 1126166"/>
              <a:gd name="connsiteY55" fmla="*/ 442224 h 1139345"/>
              <a:gd name="connsiteX56" fmla="*/ 867005 w 1126166"/>
              <a:gd name="connsiteY56" fmla="*/ 484839 h 1139345"/>
              <a:gd name="connsiteX57" fmla="*/ 823767 w 1126166"/>
              <a:gd name="connsiteY57" fmla="*/ 526083 h 1139345"/>
              <a:gd name="connsiteX58" fmla="*/ 782896 w 1126166"/>
              <a:gd name="connsiteY58" fmla="*/ 483593 h 1139345"/>
              <a:gd name="connsiteX59" fmla="*/ 825885 w 1126166"/>
              <a:gd name="connsiteY59" fmla="*/ 442224 h 1139345"/>
              <a:gd name="connsiteX60" fmla="*/ 374690 w 1126166"/>
              <a:gd name="connsiteY60" fmla="*/ 438486 h 1139345"/>
              <a:gd name="connsiteX61" fmla="*/ 383662 w 1126166"/>
              <a:gd name="connsiteY61" fmla="*/ 446710 h 1139345"/>
              <a:gd name="connsiteX62" fmla="*/ 374939 w 1126166"/>
              <a:gd name="connsiteY62" fmla="*/ 455183 h 1139345"/>
              <a:gd name="connsiteX63" fmla="*/ 366590 w 1126166"/>
              <a:gd name="connsiteY63" fmla="*/ 446959 h 1139345"/>
              <a:gd name="connsiteX64" fmla="*/ 374690 w 1126166"/>
              <a:gd name="connsiteY64" fmla="*/ 438486 h 1139345"/>
              <a:gd name="connsiteX65" fmla="*/ 487955 w 1126166"/>
              <a:gd name="connsiteY65" fmla="*/ 438361 h 1139345"/>
              <a:gd name="connsiteX66" fmla="*/ 504528 w 1126166"/>
              <a:gd name="connsiteY66" fmla="*/ 455058 h 1139345"/>
              <a:gd name="connsiteX67" fmla="*/ 487706 w 1126166"/>
              <a:gd name="connsiteY67" fmla="*/ 472129 h 1139345"/>
              <a:gd name="connsiteX68" fmla="*/ 470884 w 1126166"/>
              <a:gd name="connsiteY68" fmla="*/ 455058 h 1139345"/>
              <a:gd name="connsiteX69" fmla="*/ 487955 w 1126166"/>
              <a:gd name="connsiteY69" fmla="*/ 438361 h 1139345"/>
              <a:gd name="connsiteX70" fmla="*/ 649070 w 1126166"/>
              <a:gd name="connsiteY70" fmla="*/ 411945 h 1139345"/>
              <a:gd name="connsiteX71" fmla="*/ 675237 w 1126166"/>
              <a:gd name="connsiteY71" fmla="*/ 438735 h 1139345"/>
              <a:gd name="connsiteX72" fmla="*/ 649070 w 1126166"/>
              <a:gd name="connsiteY72" fmla="*/ 464903 h 1139345"/>
              <a:gd name="connsiteX73" fmla="*/ 622778 w 1126166"/>
              <a:gd name="connsiteY73" fmla="*/ 438361 h 1139345"/>
              <a:gd name="connsiteX74" fmla="*/ 649070 w 1126166"/>
              <a:gd name="connsiteY74" fmla="*/ 411945 h 1139345"/>
              <a:gd name="connsiteX75" fmla="*/ 734425 w 1126166"/>
              <a:gd name="connsiteY75" fmla="*/ 353630 h 1139345"/>
              <a:gd name="connsiteX76" fmla="*/ 742524 w 1126166"/>
              <a:gd name="connsiteY76" fmla="*/ 362104 h 1139345"/>
              <a:gd name="connsiteX77" fmla="*/ 733553 w 1126166"/>
              <a:gd name="connsiteY77" fmla="*/ 370452 h 1139345"/>
              <a:gd name="connsiteX78" fmla="*/ 725453 w 1126166"/>
              <a:gd name="connsiteY78" fmla="*/ 361854 h 1139345"/>
              <a:gd name="connsiteX79" fmla="*/ 734425 w 1126166"/>
              <a:gd name="connsiteY79" fmla="*/ 353630 h 1139345"/>
              <a:gd name="connsiteX80" fmla="*/ 397991 w 1126166"/>
              <a:gd name="connsiteY80" fmla="*/ 327089 h 1139345"/>
              <a:gd name="connsiteX81" fmla="*/ 440730 w 1126166"/>
              <a:gd name="connsiteY81" fmla="*/ 371323 h 1139345"/>
              <a:gd name="connsiteX82" fmla="*/ 396744 w 1126166"/>
              <a:gd name="connsiteY82" fmla="*/ 413439 h 1139345"/>
              <a:gd name="connsiteX83" fmla="*/ 354254 w 1126166"/>
              <a:gd name="connsiteY83" fmla="*/ 369703 h 1139345"/>
              <a:gd name="connsiteX84" fmla="*/ 397991 w 1126166"/>
              <a:gd name="connsiteY84" fmla="*/ 327089 h 1139345"/>
              <a:gd name="connsiteX85" fmla="*/ 588885 w 1126166"/>
              <a:gd name="connsiteY85" fmla="*/ 225660 h 1139345"/>
              <a:gd name="connsiteX86" fmla="*/ 630753 w 1126166"/>
              <a:gd name="connsiteY86" fmla="*/ 267403 h 1139345"/>
              <a:gd name="connsiteX87" fmla="*/ 589259 w 1126166"/>
              <a:gd name="connsiteY87" fmla="*/ 309395 h 1139345"/>
              <a:gd name="connsiteX88" fmla="*/ 547018 w 1126166"/>
              <a:gd name="connsiteY88" fmla="*/ 268026 h 1139345"/>
              <a:gd name="connsiteX89" fmla="*/ 588885 w 1126166"/>
              <a:gd name="connsiteY89" fmla="*/ 225660 h 1139345"/>
              <a:gd name="connsiteX90" fmla="*/ 564089 w 1126166"/>
              <a:gd name="connsiteY90" fmla="*/ 198123 h 1139345"/>
              <a:gd name="connsiteX91" fmla="*/ 191644 w 1126166"/>
              <a:gd name="connsiteY91" fmla="*/ 569571 h 1139345"/>
              <a:gd name="connsiteX92" fmla="*/ 562469 w 1126166"/>
              <a:gd name="connsiteY92" fmla="*/ 941269 h 1139345"/>
              <a:gd name="connsiteX93" fmla="*/ 934790 w 1126166"/>
              <a:gd name="connsiteY93" fmla="*/ 569820 h 1139345"/>
              <a:gd name="connsiteX94" fmla="*/ 564089 w 1126166"/>
              <a:gd name="connsiteY94" fmla="*/ 198123 h 1139345"/>
              <a:gd name="connsiteX95" fmla="*/ 560600 w 1126166"/>
              <a:gd name="connsiteY95" fmla="*/ 0 h 1139345"/>
              <a:gd name="connsiteX96" fmla="*/ 590506 w 1126166"/>
              <a:gd name="connsiteY96" fmla="*/ 4112 h 1139345"/>
              <a:gd name="connsiteX97" fmla="*/ 596611 w 1126166"/>
              <a:gd name="connsiteY97" fmla="*/ 9470 h 1139345"/>
              <a:gd name="connsiteX98" fmla="*/ 590506 w 1126166"/>
              <a:gd name="connsiteY98" fmla="*/ 15077 h 1139345"/>
              <a:gd name="connsiteX99" fmla="*/ 573933 w 1126166"/>
              <a:gd name="connsiteY99" fmla="*/ 19688 h 1139345"/>
              <a:gd name="connsiteX100" fmla="*/ 573933 w 1126166"/>
              <a:gd name="connsiteY100" fmla="*/ 177687 h 1139345"/>
              <a:gd name="connsiteX101" fmla="*/ 653306 w 1126166"/>
              <a:gd name="connsiteY101" fmla="*/ 187905 h 1139345"/>
              <a:gd name="connsiteX102" fmla="*/ 669256 w 1126166"/>
              <a:gd name="connsiteY102" fmla="*/ 127845 h 1139345"/>
              <a:gd name="connsiteX103" fmla="*/ 663898 w 1126166"/>
              <a:gd name="connsiteY103" fmla="*/ 125104 h 1139345"/>
              <a:gd name="connsiteX104" fmla="*/ 639974 w 1126166"/>
              <a:gd name="connsiteY104" fmla="*/ 106912 h 1139345"/>
              <a:gd name="connsiteX105" fmla="*/ 648820 w 1126166"/>
              <a:gd name="connsiteY105" fmla="*/ 74389 h 1139345"/>
              <a:gd name="connsiteX106" fmla="*/ 678103 w 1126166"/>
              <a:gd name="connsiteY106" fmla="*/ 70651 h 1139345"/>
              <a:gd name="connsiteX107" fmla="*/ 717977 w 1126166"/>
              <a:gd name="connsiteY107" fmla="*/ 83237 h 1139345"/>
              <a:gd name="connsiteX108" fmla="*/ 730562 w 1126166"/>
              <a:gd name="connsiteY108" fmla="*/ 93205 h 1139345"/>
              <a:gd name="connsiteX109" fmla="*/ 720220 w 1126166"/>
              <a:gd name="connsiteY109" fmla="*/ 131085 h 1139345"/>
              <a:gd name="connsiteX110" fmla="*/ 688570 w 1126166"/>
              <a:gd name="connsiteY110" fmla="*/ 134574 h 1139345"/>
              <a:gd name="connsiteX111" fmla="*/ 672745 w 1126166"/>
              <a:gd name="connsiteY111" fmla="*/ 193886 h 1139345"/>
              <a:gd name="connsiteX112" fmla="*/ 711497 w 1126166"/>
              <a:gd name="connsiteY112" fmla="*/ 208216 h 1139345"/>
              <a:gd name="connsiteX113" fmla="*/ 750000 w 1126166"/>
              <a:gd name="connsiteY113" fmla="*/ 225660 h 1139345"/>
              <a:gd name="connsiteX114" fmla="*/ 828626 w 1126166"/>
              <a:gd name="connsiteY114" fmla="*/ 89591 h 1139345"/>
              <a:gd name="connsiteX115" fmla="*/ 816664 w 1126166"/>
              <a:gd name="connsiteY115" fmla="*/ 75635 h 1139345"/>
              <a:gd name="connsiteX116" fmla="*/ 814297 w 1126166"/>
              <a:gd name="connsiteY116" fmla="*/ 68409 h 1139345"/>
              <a:gd name="connsiteX117" fmla="*/ 821524 w 1126166"/>
              <a:gd name="connsiteY117" fmla="*/ 66290 h 1139345"/>
              <a:gd name="connsiteX118" fmla="*/ 870494 w 1126166"/>
              <a:gd name="connsiteY118" fmla="*/ 94576 h 1139345"/>
              <a:gd name="connsiteX119" fmla="*/ 871615 w 1126166"/>
              <a:gd name="connsiteY119" fmla="*/ 101304 h 1139345"/>
              <a:gd name="connsiteX120" fmla="*/ 865011 w 1126166"/>
              <a:gd name="connsiteY120" fmla="*/ 103298 h 1139345"/>
              <a:gd name="connsiteX121" fmla="*/ 846943 w 1126166"/>
              <a:gd name="connsiteY121" fmla="*/ 98563 h 1139345"/>
              <a:gd name="connsiteX122" fmla="*/ 767819 w 1126166"/>
              <a:gd name="connsiteY122" fmla="*/ 235504 h 1139345"/>
              <a:gd name="connsiteX123" fmla="*/ 820402 w 1126166"/>
              <a:gd name="connsiteY123" fmla="*/ 274007 h 1139345"/>
              <a:gd name="connsiteX124" fmla="*/ 862145 w 1126166"/>
              <a:gd name="connsiteY124" fmla="*/ 228526 h 1139345"/>
              <a:gd name="connsiteX125" fmla="*/ 849684 w 1126166"/>
              <a:gd name="connsiteY125" fmla="*/ 206596 h 1139345"/>
              <a:gd name="connsiteX126" fmla="*/ 846071 w 1126166"/>
              <a:gd name="connsiteY126" fmla="*/ 187905 h 1139345"/>
              <a:gd name="connsiteX127" fmla="*/ 862394 w 1126166"/>
              <a:gd name="connsiteY127" fmla="*/ 170959 h 1139345"/>
              <a:gd name="connsiteX128" fmla="*/ 877098 w 1126166"/>
              <a:gd name="connsiteY128" fmla="*/ 172205 h 1139345"/>
              <a:gd name="connsiteX129" fmla="*/ 933544 w 1126166"/>
              <a:gd name="connsiteY129" fmla="*/ 228526 h 1139345"/>
              <a:gd name="connsiteX130" fmla="*/ 908124 w 1126166"/>
              <a:gd name="connsiteY130" fmla="*/ 254943 h 1139345"/>
              <a:gd name="connsiteX131" fmla="*/ 892175 w 1126166"/>
              <a:gd name="connsiteY131" fmla="*/ 249834 h 1139345"/>
              <a:gd name="connsiteX132" fmla="*/ 877471 w 1126166"/>
              <a:gd name="connsiteY132" fmla="*/ 241610 h 1139345"/>
              <a:gd name="connsiteX133" fmla="*/ 835355 w 1126166"/>
              <a:gd name="connsiteY133" fmla="*/ 287589 h 1139345"/>
              <a:gd name="connsiteX134" fmla="*/ 878344 w 1126166"/>
              <a:gd name="connsiteY134" fmla="*/ 336435 h 1139345"/>
              <a:gd name="connsiteX135" fmla="*/ 1008058 w 1126166"/>
              <a:gd name="connsiteY135" fmla="*/ 245597 h 1139345"/>
              <a:gd name="connsiteX136" fmla="*/ 1002326 w 1126166"/>
              <a:gd name="connsiteY136" fmla="*/ 230645 h 1139345"/>
              <a:gd name="connsiteX137" fmla="*/ 1002949 w 1126166"/>
              <a:gd name="connsiteY137" fmla="*/ 221175 h 1139345"/>
              <a:gd name="connsiteX138" fmla="*/ 1012544 w 1126166"/>
              <a:gd name="connsiteY138" fmla="*/ 223667 h 1139345"/>
              <a:gd name="connsiteX139" fmla="*/ 1042075 w 1126166"/>
              <a:gd name="connsiteY139" fmla="*/ 266406 h 1139345"/>
              <a:gd name="connsiteX140" fmla="*/ 1041452 w 1126166"/>
              <a:gd name="connsiteY140" fmla="*/ 275129 h 1139345"/>
              <a:gd name="connsiteX141" fmla="*/ 1032356 w 1126166"/>
              <a:gd name="connsiteY141" fmla="*/ 272886 h 1139345"/>
              <a:gd name="connsiteX142" fmla="*/ 1019771 w 1126166"/>
              <a:gd name="connsiteY142" fmla="*/ 262170 h 1139345"/>
              <a:gd name="connsiteX143" fmla="*/ 890057 w 1126166"/>
              <a:gd name="connsiteY143" fmla="*/ 353007 h 1139345"/>
              <a:gd name="connsiteX144" fmla="*/ 921457 w 1126166"/>
              <a:gd name="connsiteY144" fmla="*/ 410076 h 1139345"/>
              <a:gd name="connsiteX145" fmla="*/ 977530 w 1126166"/>
              <a:gd name="connsiteY145" fmla="*/ 386900 h 1139345"/>
              <a:gd name="connsiteX146" fmla="*/ 977156 w 1126166"/>
              <a:gd name="connsiteY146" fmla="*/ 353381 h 1139345"/>
              <a:gd name="connsiteX147" fmla="*/ 1010799 w 1126166"/>
              <a:gd name="connsiteY147" fmla="*/ 338304 h 1139345"/>
              <a:gd name="connsiteX148" fmla="*/ 1042698 w 1126166"/>
              <a:gd name="connsiteY148" fmla="*/ 390513 h 1139345"/>
              <a:gd name="connsiteX149" fmla="*/ 1042573 w 1126166"/>
              <a:gd name="connsiteY149" fmla="*/ 418799 h 1139345"/>
              <a:gd name="connsiteX150" fmla="*/ 1011921 w 1126166"/>
              <a:gd name="connsiteY150" fmla="*/ 432132 h 1139345"/>
              <a:gd name="connsiteX151" fmla="*/ 986875 w 1126166"/>
              <a:gd name="connsiteY151" fmla="*/ 405092 h 1139345"/>
              <a:gd name="connsiteX152" fmla="*/ 929183 w 1126166"/>
              <a:gd name="connsiteY152" fmla="*/ 429016 h 1139345"/>
              <a:gd name="connsiteX153" fmla="*/ 947375 w 1126166"/>
              <a:gd name="connsiteY153" fmla="*/ 491568 h 1139345"/>
              <a:gd name="connsiteX154" fmla="*/ 1103381 w 1126166"/>
              <a:gd name="connsiteY154" fmla="*/ 464030 h 1139345"/>
              <a:gd name="connsiteX155" fmla="*/ 1104502 w 1126166"/>
              <a:gd name="connsiteY155" fmla="*/ 447084 h 1139345"/>
              <a:gd name="connsiteX156" fmla="*/ 1109113 w 1126166"/>
              <a:gd name="connsiteY156" fmla="*/ 439733 h 1139345"/>
              <a:gd name="connsiteX157" fmla="*/ 1115966 w 1126166"/>
              <a:gd name="connsiteY157" fmla="*/ 445215 h 1139345"/>
              <a:gd name="connsiteX158" fmla="*/ 1125062 w 1126166"/>
              <a:gd name="connsiteY158" fmla="*/ 498172 h 1139345"/>
              <a:gd name="connsiteX159" fmla="*/ 1120701 w 1126166"/>
              <a:gd name="connsiteY159" fmla="*/ 505026 h 1139345"/>
              <a:gd name="connsiteX160" fmla="*/ 1114097 w 1126166"/>
              <a:gd name="connsiteY160" fmla="*/ 500166 h 1139345"/>
              <a:gd name="connsiteX161" fmla="*/ 1106621 w 1126166"/>
              <a:gd name="connsiteY161" fmla="*/ 484217 h 1139345"/>
              <a:gd name="connsiteX162" fmla="*/ 950864 w 1126166"/>
              <a:gd name="connsiteY162" fmla="*/ 511630 h 1139345"/>
              <a:gd name="connsiteX163" fmla="*/ 955101 w 1126166"/>
              <a:gd name="connsiteY163" fmla="*/ 576674 h 1139345"/>
              <a:gd name="connsiteX164" fmla="*/ 1017279 w 1126166"/>
              <a:gd name="connsiteY164" fmla="*/ 579415 h 1139345"/>
              <a:gd name="connsiteX165" fmla="*/ 1021764 w 1126166"/>
              <a:gd name="connsiteY165" fmla="*/ 564213 h 1139345"/>
              <a:gd name="connsiteX166" fmla="*/ 1032231 w 1126166"/>
              <a:gd name="connsiteY166" fmla="*/ 545398 h 1139345"/>
              <a:gd name="connsiteX167" fmla="*/ 1064753 w 1126166"/>
              <a:gd name="connsiteY167" fmla="*/ 546768 h 1139345"/>
              <a:gd name="connsiteX168" fmla="*/ 1076093 w 1126166"/>
              <a:gd name="connsiteY168" fmla="*/ 587390 h 1139345"/>
              <a:gd name="connsiteX169" fmla="*/ 1067744 w 1126166"/>
              <a:gd name="connsiteY169" fmla="*/ 625893 h 1139345"/>
              <a:gd name="connsiteX170" fmla="*/ 1060891 w 1126166"/>
              <a:gd name="connsiteY170" fmla="*/ 636235 h 1139345"/>
              <a:gd name="connsiteX171" fmla="*/ 1028119 w 1126166"/>
              <a:gd name="connsiteY171" fmla="*/ 634615 h 1139345"/>
              <a:gd name="connsiteX172" fmla="*/ 1017902 w 1126166"/>
              <a:gd name="connsiteY172" fmla="*/ 608323 h 1139345"/>
              <a:gd name="connsiteX173" fmla="*/ 1016531 w 1126166"/>
              <a:gd name="connsiteY173" fmla="*/ 599726 h 1139345"/>
              <a:gd name="connsiteX174" fmla="*/ 953979 w 1126166"/>
              <a:gd name="connsiteY174" fmla="*/ 596860 h 1139345"/>
              <a:gd name="connsiteX175" fmla="*/ 944136 w 1126166"/>
              <a:gd name="connsiteY175" fmla="*/ 661157 h 1139345"/>
              <a:gd name="connsiteX176" fmla="*/ 977281 w 1126166"/>
              <a:gd name="connsiteY176" fmla="*/ 670128 h 1139345"/>
              <a:gd name="connsiteX177" fmla="*/ 1091294 w 1126166"/>
              <a:gd name="connsiteY177" fmla="*/ 700656 h 1139345"/>
              <a:gd name="connsiteX178" fmla="*/ 1100141 w 1126166"/>
              <a:gd name="connsiteY178" fmla="*/ 696669 h 1139345"/>
              <a:gd name="connsiteX179" fmla="*/ 1106870 w 1126166"/>
              <a:gd name="connsiteY179" fmla="*/ 685579 h 1139345"/>
              <a:gd name="connsiteX180" fmla="*/ 1113100 w 1126166"/>
              <a:gd name="connsiteY180" fmla="*/ 682838 h 1139345"/>
              <a:gd name="connsiteX181" fmla="*/ 1116340 w 1126166"/>
              <a:gd name="connsiteY181" fmla="*/ 688071 h 1139345"/>
              <a:gd name="connsiteX182" fmla="*/ 1113973 w 1126166"/>
              <a:gd name="connsiteY182" fmla="*/ 715111 h 1139345"/>
              <a:gd name="connsiteX183" fmla="*/ 1103256 w 1126166"/>
              <a:gd name="connsiteY183" fmla="*/ 741278 h 1139345"/>
              <a:gd name="connsiteX184" fmla="*/ 1095531 w 1126166"/>
              <a:gd name="connsiteY184" fmla="*/ 746386 h 1139345"/>
              <a:gd name="connsiteX185" fmla="*/ 1091793 w 1126166"/>
              <a:gd name="connsiteY185" fmla="*/ 737789 h 1139345"/>
              <a:gd name="connsiteX186" fmla="*/ 1091668 w 1126166"/>
              <a:gd name="connsiteY186" fmla="*/ 721590 h 1139345"/>
              <a:gd name="connsiteX187" fmla="*/ 939276 w 1126166"/>
              <a:gd name="connsiteY187" fmla="*/ 680719 h 1139345"/>
              <a:gd name="connsiteX188" fmla="*/ 915601 w 1126166"/>
              <a:gd name="connsiteY188" fmla="*/ 741402 h 1139345"/>
              <a:gd name="connsiteX189" fmla="*/ 970427 w 1126166"/>
              <a:gd name="connsiteY189" fmla="*/ 769937 h 1139345"/>
              <a:gd name="connsiteX190" fmla="*/ 987747 w 1126166"/>
              <a:gd name="connsiteY190" fmla="*/ 752368 h 1139345"/>
              <a:gd name="connsiteX191" fmla="*/ 998837 w 1126166"/>
              <a:gd name="connsiteY191" fmla="*/ 745514 h 1139345"/>
              <a:gd name="connsiteX192" fmla="*/ 1028119 w 1126166"/>
              <a:gd name="connsiteY192" fmla="*/ 761837 h 1139345"/>
              <a:gd name="connsiteX193" fmla="*/ 989866 w 1126166"/>
              <a:gd name="connsiteY193" fmla="*/ 838595 h 1139345"/>
              <a:gd name="connsiteX194" fmla="*/ 956845 w 1126166"/>
              <a:gd name="connsiteY194" fmla="*/ 821773 h 1139345"/>
              <a:gd name="connsiteX195" fmla="*/ 957344 w 1126166"/>
              <a:gd name="connsiteY195" fmla="*/ 805075 h 1139345"/>
              <a:gd name="connsiteX196" fmla="*/ 961580 w 1126166"/>
              <a:gd name="connsiteY196" fmla="*/ 788254 h 1139345"/>
              <a:gd name="connsiteX197" fmla="*/ 906131 w 1126166"/>
              <a:gd name="connsiteY197" fmla="*/ 759345 h 1139345"/>
              <a:gd name="connsiteX198" fmla="*/ 869995 w 1126166"/>
              <a:gd name="connsiteY198" fmla="*/ 813424 h 1139345"/>
              <a:gd name="connsiteX199" fmla="*/ 991112 w 1126166"/>
              <a:gd name="connsiteY199" fmla="*/ 915102 h 1139345"/>
              <a:gd name="connsiteX200" fmla="*/ 1006313 w 1126166"/>
              <a:gd name="connsiteY200" fmla="*/ 904760 h 1139345"/>
              <a:gd name="connsiteX201" fmla="*/ 1013665 w 1126166"/>
              <a:gd name="connsiteY201" fmla="*/ 904511 h 1139345"/>
              <a:gd name="connsiteX202" fmla="*/ 1014288 w 1126166"/>
              <a:gd name="connsiteY202" fmla="*/ 911240 h 1139345"/>
              <a:gd name="connsiteX203" fmla="*/ 977903 w 1126166"/>
              <a:gd name="connsiteY203" fmla="*/ 954478 h 1139345"/>
              <a:gd name="connsiteX204" fmla="*/ 971175 w 1126166"/>
              <a:gd name="connsiteY204" fmla="*/ 954602 h 1139345"/>
              <a:gd name="connsiteX205" fmla="*/ 970303 w 1126166"/>
              <a:gd name="connsiteY205" fmla="*/ 947873 h 1139345"/>
              <a:gd name="connsiteX206" fmla="*/ 977903 w 1126166"/>
              <a:gd name="connsiteY206" fmla="*/ 930553 h 1139345"/>
              <a:gd name="connsiteX207" fmla="*/ 856787 w 1126166"/>
              <a:gd name="connsiteY207" fmla="*/ 828875 h 1139345"/>
              <a:gd name="connsiteX208" fmla="*/ 809811 w 1126166"/>
              <a:gd name="connsiteY208" fmla="*/ 873858 h 1139345"/>
              <a:gd name="connsiteX209" fmla="*/ 847691 w 1126166"/>
              <a:gd name="connsiteY209" fmla="*/ 923201 h 1139345"/>
              <a:gd name="connsiteX210" fmla="*/ 867005 w 1126166"/>
              <a:gd name="connsiteY210" fmla="*/ 915476 h 1139345"/>
              <a:gd name="connsiteX211" fmla="*/ 886567 w 1126166"/>
              <a:gd name="connsiteY211" fmla="*/ 913233 h 1139345"/>
              <a:gd name="connsiteX212" fmla="*/ 904013 w 1126166"/>
              <a:gd name="connsiteY212" fmla="*/ 934914 h 1139345"/>
              <a:gd name="connsiteX213" fmla="*/ 901520 w 1126166"/>
              <a:gd name="connsiteY213" fmla="*/ 944509 h 1139345"/>
              <a:gd name="connsiteX214" fmla="*/ 836726 w 1126166"/>
              <a:gd name="connsiteY214" fmla="*/ 992981 h 1139345"/>
              <a:gd name="connsiteX215" fmla="*/ 813674 w 1126166"/>
              <a:gd name="connsiteY215" fmla="*/ 963075 h 1139345"/>
              <a:gd name="connsiteX216" fmla="*/ 830620 w 1126166"/>
              <a:gd name="connsiteY216" fmla="*/ 934416 h 1139345"/>
              <a:gd name="connsiteX217" fmla="*/ 793612 w 1126166"/>
              <a:gd name="connsiteY217" fmla="*/ 886069 h 1139345"/>
              <a:gd name="connsiteX218" fmla="*/ 738038 w 1126166"/>
              <a:gd name="connsiteY218" fmla="*/ 919837 h 1139345"/>
              <a:gd name="connsiteX219" fmla="*/ 804951 w 1126166"/>
              <a:gd name="connsiteY219" fmla="*/ 1063258 h 1139345"/>
              <a:gd name="connsiteX220" fmla="*/ 822895 w 1126166"/>
              <a:gd name="connsiteY220" fmla="*/ 1060143 h 1139345"/>
              <a:gd name="connsiteX221" fmla="*/ 829623 w 1126166"/>
              <a:gd name="connsiteY221" fmla="*/ 1062884 h 1139345"/>
              <a:gd name="connsiteX222" fmla="*/ 827380 w 1126166"/>
              <a:gd name="connsiteY222" fmla="*/ 1069862 h 1139345"/>
              <a:gd name="connsiteX223" fmla="*/ 785139 w 1126166"/>
              <a:gd name="connsiteY223" fmla="*/ 1092291 h 1139345"/>
              <a:gd name="connsiteX224" fmla="*/ 775295 w 1126166"/>
              <a:gd name="connsiteY224" fmla="*/ 1093413 h 1139345"/>
              <a:gd name="connsiteX225" fmla="*/ 771432 w 1126166"/>
              <a:gd name="connsiteY225" fmla="*/ 1085188 h 1139345"/>
              <a:gd name="connsiteX226" fmla="*/ 786385 w 1126166"/>
              <a:gd name="connsiteY226" fmla="*/ 1071482 h 1139345"/>
              <a:gd name="connsiteX227" fmla="*/ 719597 w 1126166"/>
              <a:gd name="connsiteY227" fmla="*/ 928310 h 1139345"/>
              <a:gd name="connsiteX228" fmla="*/ 657917 w 1126166"/>
              <a:gd name="connsiteY228" fmla="*/ 949244 h 1139345"/>
              <a:gd name="connsiteX229" fmla="*/ 671125 w 1126166"/>
              <a:gd name="connsiteY229" fmla="*/ 1009179 h 1139345"/>
              <a:gd name="connsiteX230" fmla="*/ 699411 w 1126166"/>
              <a:gd name="connsiteY230" fmla="*/ 1012543 h 1139345"/>
              <a:gd name="connsiteX231" fmla="*/ 705267 w 1126166"/>
              <a:gd name="connsiteY231" fmla="*/ 1014413 h 1139345"/>
              <a:gd name="connsiteX232" fmla="*/ 713117 w 1126166"/>
              <a:gd name="connsiteY232" fmla="*/ 1049925 h 1139345"/>
              <a:gd name="connsiteX233" fmla="*/ 660534 w 1126166"/>
              <a:gd name="connsiteY233" fmla="*/ 1072105 h 1139345"/>
              <a:gd name="connsiteX234" fmla="*/ 631251 w 1126166"/>
              <a:gd name="connsiteY234" fmla="*/ 1068491 h 1139345"/>
              <a:gd name="connsiteX235" fmla="*/ 623152 w 1126166"/>
              <a:gd name="connsiteY235" fmla="*/ 1032356 h 1139345"/>
              <a:gd name="connsiteX236" fmla="*/ 651063 w 1126166"/>
              <a:gd name="connsiteY236" fmla="*/ 1013167 h 1139345"/>
              <a:gd name="connsiteX237" fmla="*/ 637855 w 1126166"/>
              <a:gd name="connsiteY237" fmla="*/ 953730 h 1139345"/>
              <a:gd name="connsiteX238" fmla="*/ 573808 w 1126166"/>
              <a:gd name="connsiteY238" fmla="*/ 960583 h 1139345"/>
              <a:gd name="connsiteX239" fmla="*/ 573808 w 1126166"/>
              <a:gd name="connsiteY239" fmla="*/ 1119081 h 1139345"/>
              <a:gd name="connsiteX240" fmla="*/ 591004 w 1126166"/>
              <a:gd name="connsiteY240" fmla="*/ 1123941 h 1139345"/>
              <a:gd name="connsiteX241" fmla="*/ 596611 w 1126166"/>
              <a:gd name="connsiteY241" fmla="*/ 1129174 h 1139345"/>
              <a:gd name="connsiteX242" fmla="*/ 591128 w 1126166"/>
              <a:gd name="connsiteY242" fmla="*/ 1134532 h 1139345"/>
              <a:gd name="connsiteX243" fmla="*/ 535056 w 1126166"/>
              <a:gd name="connsiteY243" fmla="*/ 1134532 h 1139345"/>
              <a:gd name="connsiteX244" fmla="*/ 530072 w 1126166"/>
              <a:gd name="connsiteY244" fmla="*/ 1129050 h 1139345"/>
              <a:gd name="connsiteX245" fmla="*/ 534932 w 1126166"/>
              <a:gd name="connsiteY245" fmla="*/ 1124190 h 1139345"/>
              <a:gd name="connsiteX246" fmla="*/ 552999 w 1126166"/>
              <a:gd name="connsiteY246" fmla="*/ 1119704 h 1139345"/>
              <a:gd name="connsiteX247" fmla="*/ 552999 w 1126166"/>
              <a:gd name="connsiteY247" fmla="*/ 961829 h 1139345"/>
              <a:gd name="connsiteX248" fmla="*/ 472753 w 1126166"/>
              <a:gd name="connsiteY248" fmla="*/ 951487 h 1139345"/>
              <a:gd name="connsiteX249" fmla="*/ 456929 w 1126166"/>
              <a:gd name="connsiteY249" fmla="*/ 1011297 h 1139345"/>
              <a:gd name="connsiteX250" fmla="*/ 470760 w 1126166"/>
              <a:gd name="connsiteY250" fmla="*/ 1018774 h 1139345"/>
              <a:gd name="connsiteX251" fmla="*/ 489201 w 1126166"/>
              <a:gd name="connsiteY251" fmla="*/ 1036842 h 1139345"/>
              <a:gd name="connsiteX252" fmla="*/ 482099 w 1126166"/>
              <a:gd name="connsiteY252" fmla="*/ 1062635 h 1139345"/>
              <a:gd name="connsiteX253" fmla="*/ 457801 w 1126166"/>
              <a:gd name="connsiteY253" fmla="*/ 1068990 h 1139345"/>
              <a:gd name="connsiteX254" fmla="*/ 403348 w 1126166"/>
              <a:gd name="connsiteY254" fmla="*/ 1052791 h 1139345"/>
              <a:gd name="connsiteX255" fmla="*/ 391884 w 1126166"/>
              <a:gd name="connsiteY255" fmla="*/ 1041577 h 1139345"/>
              <a:gd name="connsiteX256" fmla="*/ 399984 w 1126166"/>
              <a:gd name="connsiteY256" fmla="*/ 1010425 h 1139345"/>
              <a:gd name="connsiteX257" fmla="*/ 417927 w 1126166"/>
              <a:gd name="connsiteY257" fmla="*/ 1006064 h 1139345"/>
              <a:gd name="connsiteX258" fmla="*/ 437365 w 1126166"/>
              <a:gd name="connsiteY258" fmla="*/ 1005939 h 1139345"/>
              <a:gd name="connsiteX259" fmla="*/ 453190 w 1126166"/>
              <a:gd name="connsiteY259" fmla="*/ 946503 h 1139345"/>
              <a:gd name="connsiteX260" fmla="*/ 375935 w 1126166"/>
              <a:gd name="connsiteY260" fmla="*/ 914604 h 1139345"/>
              <a:gd name="connsiteX261" fmla="*/ 297185 w 1126166"/>
              <a:gd name="connsiteY261" fmla="*/ 1051047 h 1139345"/>
              <a:gd name="connsiteX262" fmla="*/ 310517 w 1126166"/>
              <a:gd name="connsiteY262" fmla="*/ 1065251 h 1139345"/>
              <a:gd name="connsiteX263" fmla="*/ 311763 w 1126166"/>
              <a:gd name="connsiteY263" fmla="*/ 1071357 h 1139345"/>
              <a:gd name="connsiteX264" fmla="*/ 305907 w 1126166"/>
              <a:gd name="connsiteY264" fmla="*/ 1073476 h 1139345"/>
              <a:gd name="connsiteX265" fmla="*/ 292699 w 1126166"/>
              <a:gd name="connsiteY265" fmla="*/ 1070485 h 1139345"/>
              <a:gd name="connsiteX266" fmla="*/ 257809 w 1126166"/>
              <a:gd name="connsiteY266" fmla="*/ 1047308 h 1139345"/>
              <a:gd name="connsiteX267" fmla="*/ 254569 w 1126166"/>
              <a:gd name="connsiteY267" fmla="*/ 1038462 h 1139345"/>
              <a:gd name="connsiteX268" fmla="*/ 263665 w 1126166"/>
              <a:gd name="connsiteY268" fmla="*/ 1036842 h 1139345"/>
              <a:gd name="connsiteX269" fmla="*/ 279491 w 1126166"/>
              <a:gd name="connsiteY269" fmla="*/ 1041078 h 1139345"/>
              <a:gd name="connsiteX270" fmla="*/ 358739 w 1126166"/>
              <a:gd name="connsiteY270" fmla="*/ 903887 h 1139345"/>
              <a:gd name="connsiteX271" fmla="*/ 306281 w 1126166"/>
              <a:gd name="connsiteY271" fmla="*/ 865384 h 1139345"/>
              <a:gd name="connsiteX272" fmla="*/ 264288 w 1126166"/>
              <a:gd name="connsiteY272" fmla="*/ 911115 h 1139345"/>
              <a:gd name="connsiteX273" fmla="*/ 276874 w 1126166"/>
              <a:gd name="connsiteY273" fmla="*/ 932921 h 1139345"/>
              <a:gd name="connsiteX274" fmla="*/ 280363 w 1126166"/>
              <a:gd name="connsiteY274" fmla="*/ 952733 h 1139345"/>
              <a:gd name="connsiteX275" fmla="*/ 264787 w 1126166"/>
              <a:gd name="connsiteY275" fmla="*/ 968433 h 1139345"/>
              <a:gd name="connsiteX276" fmla="*/ 248837 w 1126166"/>
              <a:gd name="connsiteY276" fmla="*/ 967062 h 1139345"/>
              <a:gd name="connsiteX277" fmla="*/ 192890 w 1126166"/>
              <a:gd name="connsiteY277" fmla="*/ 910990 h 1139345"/>
              <a:gd name="connsiteX278" fmla="*/ 217562 w 1126166"/>
              <a:gd name="connsiteY278" fmla="*/ 884823 h 1139345"/>
              <a:gd name="connsiteX279" fmla="*/ 250084 w 1126166"/>
              <a:gd name="connsiteY279" fmla="*/ 896536 h 1139345"/>
              <a:gd name="connsiteX280" fmla="*/ 291203 w 1126166"/>
              <a:gd name="connsiteY280" fmla="*/ 851678 h 1139345"/>
              <a:gd name="connsiteX281" fmla="*/ 248214 w 1126166"/>
              <a:gd name="connsiteY281" fmla="*/ 802708 h 1139345"/>
              <a:gd name="connsiteX282" fmla="*/ 118500 w 1126166"/>
              <a:gd name="connsiteY282" fmla="*/ 893545 h 1139345"/>
              <a:gd name="connsiteX283" fmla="*/ 124357 w 1126166"/>
              <a:gd name="connsiteY283" fmla="*/ 910616 h 1139345"/>
              <a:gd name="connsiteX284" fmla="*/ 123235 w 1126166"/>
              <a:gd name="connsiteY284" fmla="*/ 918217 h 1139345"/>
              <a:gd name="connsiteX285" fmla="*/ 115261 w 1126166"/>
              <a:gd name="connsiteY285" fmla="*/ 916598 h 1139345"/>
              <a:gd name="connsiteX286" fmla="*/ 83735 w 1126166"/>
              <a:gd name="connsiteY286" fmla="*/ 870992 h 1139345"/>
              <a:gd name="connsiteX287" fmla="*/ 85231 w 1126166"/>
              <a:gd name="connsiteY287" fmla="*/ 864388 h 1139345"/>
              <a:gd name="connsiteX288" fmla="*/ 91960 w 1126166"/>
              <a:gd name="connsiteY288" fmla="*/ 865135 h 1139345"/>
              <a:gd name="connsiteX289" fmla="*/ 106787 w 1126166"/>
              <a:gd name="connsiteY289" fmla="*/ 876973 h 1139345"/>
              <a:gd name="connsiteX290" fmla="*/ 236501 w 1126166"/>
              <a:gd name="connsiteY290" fmla="*/ 786136 h 1139345"/>
              <a:gd name="connsiteX291" fmla="*/ 205226 w 1126166"/>
              <a:gd name="connsiteY291" fmla="*/ 729191 h 1139345"/>
              <a:gd name="connsiteX292" fmla="*/ 148904 w 1126166"/>
              <a:gd name="connsiteY292" fmla="*/ 752492 h 1139345"/>
              <a:gd name="connsiteX293" fmla="*/ 149278 w 1126166"/>
              <a:gd name="connsiteY293" fmla="*/ 785886 h 1139345"/>
              <a:gd name="connsiteX294" fmla="*/ 114762 w 1126166"/>
              <a:gd name="connsiteY294" fmla="*/ 800714 h 1139345"/>
              <a:gd name="connsiteX295" fmla="*/ 83611 w 1126166"/>
              <a:gd name="connsiteY295" fmla="*/ 748754 h 1139345"/>
              <a:gd name="connsiteX296" fmla="*/ 83735 w 1126166"/>
              <a:gd name="connsiteY296" fmla="*/ 721091 h 1139345"/>
              <a:gd name="connsiteX297" fmla="*/ 114513 w 1126166"/>
              <a:gd name="connsiteY297" fmla="*/ 708133 h 1139345"/>
              <a:gd name="connsiteX298" fmla="*/ 135322 w 1126166"/>
              <a:gd name="connsiteY298" fmla="*/ 728319 h 1139345"/>
              <a:gd name="connsiteX299" fmla="*/ 139434 w 1126166"/>
              <a:gd name="connsiteY299" fmla="*/ 734673 h 1139345"/>
              <a:gd name="connsiteX300" fmla="*/ 197500 w 1126166"/>
              <a:gd name="connsiteY300" fmla="*/ 710625 h 1139345"/>
              <a:gd name="connsiteX301" fmla="*/ 179183 w 1126166"/>
              <a:gd name="connsiteY301" fmla="*/ 648073 h 1139345"/>
              <a:gd name="connsiteX302" fmla="*/ 23177 w 1126166"/>
              <a:gd name="connsiteY302" fmla="*/ 675611 h 1139345"/>
              <a:gd name="connsiteX303" fmla="*/ 21059 w 1126166"/>
              <a:gd name="connsiteY303" fmla="*/ 694800 h 1139345"/>
              <a:gd name="connsiteX304" fmla="*/ 17196 w 1126166"/>
              <a:gd name="connsiteY304" fmla="*/ 699660 h 1139345"/>
              <a:gd name="connsiteX305" fmla="*/ 11215 w 1126166"/>
              <a:gd name="connsiteY305" fmla="*/ 696295 h 1139345"/>
              <a:gd name="connsiteX306" fmla="*/ 1371 w 1126166"/>
              <a:gd name="connsiteY306" fmla="*/ 639973 h 1139345"/>
              <a:gd name="connsiteX307" fmla="*/ 5359 w 1126166"/>
              <a:gd name="connsiteY307" fmla="*/ 635114 h 1139345"/>
              <a:gd name="connsiteX308" fmla="*/ 11215 w 1126166"/>
              <a:gd name="connsiteY308" fmla="*/ 638478 h 1139345"/>
              <a:gd name="connsiteX309" fmla="*/ 19688 w 1126166"/>
              <a:gd name="connsiteY309" fmla="*/ 655549 h 1139345"/>
              <a:gd name="connsiteX310" fmla="*/ 175569 w 1126166"/>
              <a:gd name="connsiteY310" fmla="*/ 628136 h 1139345"/>
              <a:gd name="connsiteX311" fmla="*/ 171333 w 1126166"/>
              <a:gd name="connsiteY311" fmla="*/ 563217 h 1139345"/>
              <a:gd name="connsiteX312" fmla="*/ 108657 w 1126166"/>
              <a:gd name="connsiteY312" fmla="*/ 560475 h 1139345"/>
              <a:gd name="connsiteX313" fmla="*/ 105541 w 1126166"/>
              <a:gd name="connsiteY313" fmla="*/ 572063 h 1139345"/>
              <a:gd name="connsiteX314" fmla="*/ 95573 w 1126166"/>
              <a:gd name="connsiteY314" fmla="*/ 592499 h 1139345"/>
              <a:gd name="connsiteX315" fmla="*/ 59936 w 1126166"/>
              <a:gd name="connsiteY315" fmla="*/ 591253 h 1139345"/>
              <a:gd name="connsiteX316" fmla="*/ 49967 w 1126166"/>
              <a:gd name="connsiteY316" fmla="*/ 556363 h 1139345"/>
              <a:gd name="connsiteX317" fmla="*/ 56945 w 1126166"/>
              <a:gd name="connsiteY317" fmla="*/ 516988 h 1139345"/>
              <a:gd name="connsiteX318" fmla="*/ 65045 w 1126166"/>
              <a:gd name="connsiteY318" fmla="*/ 503780 h 1139345"/>
              <a:gd name="connsiteX319" fmla="*/ 98190 w 1126166"/>
              <a:gd name="connsiteY319" fmla="*/ 505649 h 1139345"/>
              <a:gd name="connsiteX320" fmla="*/ 108158 w 1126166"/>
              <a:gd name="connsiteY320" fmla="*/ 531442 h 1139345"/>
              <a:gd name="connsiteX321" fmla="*/ 109529 w 1126166"/>
              <a:gd name="connsiteY321" fmla="*/ 540040 h 1139345"/>
              <a:gd name="connsiteX322" fmla="*/ 172205 w 1126166"/>
              <a:gd name="connsiteY322" fmla="*/ 542906 h 1139345"/>
              <a:gd name="connsiteX323" fmla="*/ 182174 w 1126166"/>
              <a:gd name="connsiteY323" fmla="*/ 478485 h 1139345"/>
              <a:gd name="connsiteX324" fmla="*/ 29283 w 1126166"/>
              <a:gd name="connsiteY324" fmla="*/ 437490 h 1139345"/>
              <a:gd name="connsiteX325" fmla="*/ 19564 w 1126166"/>
              <a:gd name="connsiteY325" fmla="*/ 453564 h 1139345"/>
              <a:gd name="connsiteX326" fmla="*/ 13583 w 1126166"/>
              <a:gd name="connsiteY326" fmla="*/ 456804 h 1139345"/>
              <a:gd name="connsiteX327" fmla="*/ 9845 w 1126166"/>
              <a:gd name="connsiteY327" fmla="*/ 451321 h 1139345"/>
              <a:gd name="connsiteX328" fmla="*/ 24174 w 1126166"/>
              <a:gd name="connsiteY328" fmla="*/ 396744 h 1139345"/>
              <a:gd name="connsiteX329" fmla="*/ 30778 w 1126166"/>
              <a:gd name="connsiteY329" fmla="*/ 393628 h 1139345"/>
              <a:gd name="connsiteX330" fmla="*/ 34267 w 1126166"/>
              <a:gd name="connsiteY330" fmla="*/ 399485 h 1139345"/>
              <a:gd name="connsiteX331" fmla="*/ 34392 w 1126166"/>
              <a:gd name="connsiteY331" fmla="*/ 417927 h 1139345"/>
              <a:gd name="connsiteX332" fmla="*/ 187532 w 1126166"/>
              <a:gd name="connsiteY332" fmla="*/ 458548 h 1139345"/>
              <a:gd name="connsiteX333" fmla="*/ 211082 w 1126166"/>
              <a:gd name="connsiteY333" fmla="*/ 397865 h 1139345"/>
              <a:gd name="connsiteX334" fmla="*/ 156630 w 1126166"/>
              <a:gd name="connsiteY334" fmla="*/ 369455 h 1139345"/>
              <a:gd name="connsiteX335" fmla="*/ 134948 w 1126166"/>
              <a:gd name="connsiteY335" fmla="*/ 389641 h 1139345"/>
              <a:gd name="connsiteX336" fmla="*/ 117753 w 1126166"/>
              <a:gd name="connsiteY336" fmla="*/ 395996 h 1139345"/>
              <a:gd name="connsiteX337" fmla="*/ 98439 w 1126166"/>
              <a:gd name="connsiteY337" fmla="*/ 375810 h 1139345"/>
              <a:gd name="connsiteX338" fmla="*/ 132331 w 1126166"/>
              <a:gd name="connsiteY338" fmla="*/ 303539 h 1139345"/>
              <a:gd name="connsiteX339" fmla="*/ 159495 w 1126166"/>
              <a:gd name="connsiteY339" fmla="*/ 299053 h 1139345"/>
              <a:gd name="connsiteX340" fmla="*/ 170087 w 1126166"/>
              <a:gd name="connsiteY340" fmla="*/ 325345 h 1139345"/>
              <a:gd name="connsiteX341" fmla="*/ 165601 w 1126166"/>
              <a:gd name="connsiteY341" fmla="*/ 351262 h 1139345"/>
              <a:gd name="connsiteX342" fmla="*/ 220427 w 1126166"/>
              <a:gd name="connsiteY342" fmla="*/ 379922 h 1139345"/>
              <a:gd name="connsiteX343" fmla="*/ 256687 w 1126166"/>
              <a:gd name="connsiteY343" fmla="*/ 325718 h 1139345"/>
              <a:gd name="connsiteX344" fmla="*/ 135322 w 1126166"/>
              <a:gd name="connsiteY344" fmla="*/ 223916 h 1139345"/>
              <a:gd name="connsiteX345" fmla="*/ 121242 w 1126166"/>
              <a:gd name="connsiteY345" fmla="*/ 233760 h 1139345"/>
              <a:gd name="connsiteX346" fmla="*/ 112519 w 1126166"/>
              <a:gd name="connsiteY346" fmla="*/ 234881 h 1139345"/>
              <a:gd name="connsiteX347" fmla="*/ 112270 w 1126166"/>
              <a:gd name="connsiteY347" fmla="*/ 226657 h 1139345"/>
              <a:gd name="connsiteX348" fmla="*/ 147284 w 1126166"/>
              <a:gd name="connsiteY348" fmla="*/ 185164 h 1139345"/>
              <a:gd name="connsiteX349" fmla="*/ 155383 w 1126166"/>
              <a:gd name="connsiteY349" fmla="*/ 184292 h 1139345"/>
              <a:gd name="connsiteX350" fmla="*/ 155508 w 1126166"/>
              <a:gd name="connsiteY350" fmla="*/ 192391 h 1139345"/>
              <a:gd name="connsiteX351" fmla="*/ 148281 w 1126166"/>
              <a:gd name="connsiteY351" fmla="*/ 208340 h 1139345"/>
              <a:gd name="connsiteX352" fmla="*/ 269647 w 1126166"/>
              <a:gd name="connsiteY352" fmla="*/ 310143 h 1139345"/>
              <a:gd name="connsiteX353" fmla="*/ 316623 w 1126166"/>
              <a:gd name="connsiteY353" fmla="*/ 265160 h 1139345"/>
              <a:gd name="connsiteX354" fmla="*/ 278992 w 1126166"/>
              <a:gd name="connsiteY354" fmla="*/ 216066 h 1139345"/>
              <a:gd name="connsiteX355" fmla="*/ 254694 w 1126166"/>
              <a:gd name="connsiteY355" fmla="*/ 224788 h 1139345"/>
              <a:gd name="connsiteX356" fmla="*/ 237997 w 1126166"/>
              <a:gd name="connsiteY356" fmla="*/ 225536 h 1139345"/>
              <a:gd name="connsiteX357" fmla="*/ 222172 w 1126166"/>
              <a:gd name="connsiteY357" fmla="*/ 204602 h 1139345"/>
              <a:gd name="connsiteX358" fmla="*/ 233386 w 1126166"/>
              <a:gd name="connsiteY358" fmla="*/ 179307 h 1139345"/>
              <a:gd name="connsiteX359" fmla="*/ 290082 w 1126166"/>
              <a:gd name="connsiteY359" fmla="*/ 145788 h 1139345"/>
              <a:gd name="connsiteX360" fmla="*/ 312511 w 1126166"/>
              <a:gd name="connsiteY360" fmla="*/ 175694 h 1139345"/>
              <a:gd name="connsiteX361" fmla="*/ 295565 w 1126166"/>
              <a:gd name="connsiteY361" fmla="*/ 204353 h 1139345"/>
              <a:gd name="connsiteX362" fmla="*/ 332572 w 1126166"/>
              <a:gd name="connsiteY362" fmla="*/ 252700 h 1139345"/>
              <a:gd name="connsiteX363" fmla="*/ 388146 w 1126166"/>
              <a:gd name="connsiteY363" fmla="*/ 218807 h 1139345"/>
              <a:gd name="connsiteX364" fmla="*/ 321233 w 1126166"/>
              <a:gd name="connsiteY364" fmla="*/ 75386 h 1139345"/>
              <a:gd name="connsiteX365" fmla="*/ 303165 w 1126166"/>
              <a:gd name="connsiteY365" fmla="*/ 78502 h 1139345"/>
              <a:gd name="connsiteX366" fmla="*/ 296437 w 1126166"/>
              <a:gd name="connsiteY366" fmla="*/ 75760 h 1139345"/>
              <a:gd name="connsiteX367" fmla="*/ 298680 w 1126166"/>
              <a:gd name="connsiteY367" fmla="*/ 68782 h 1139345"/>
              <a:gd name="connsiteX368" fmla="*/ 340921 w 1126166"/>
              <a:gd name="connsiteY368" fmla="*/ 46353 h 1139345"/>
              <a:gd name="connsiteX369" fmla="*/ 350765 w 1126166"/>
              <a:gd name="connsiteY369" fmla="*/ 45232 h 1139345"/>
              <a:gd name="connsiteX370" fmla="*/ 354503 w 1126166"/>
              <a:gd name="connsiteY370" fmla="*/ 53456 h 1139345"/>
              <a:gd name="connsiteX371" fmla="*/ 339675 w 1126166"/>
              <a:gd name="connsiteY371" fmla="*/ 67038 h 1139345"/>
              <a:gd name="connsiteX372" fmla="*/ 406463 w 1126166"/>
              <a:gd name="connsiteY372" fmla="*/ 210209 h 1139345"/>
              <a:gd name="connsiteX373" fmla="*/ 468143 w 1126166"/>
              <a:gd name="connsiteY373" fmla="*/ 189275 h 1139345"/>
              <a:gd name="connsiteX374" fmla="*/ 454810 w 1126166"/>
              <a:gd name="connsiteY374" fmla="*/ 129341 h 1139345"/>
              <a:gd name="connsiteX375" fmla="*/ 426774 w 1126166"/>
              <a:gd name="connsiteY375" fmla="*/ 126225 h 1139345"/>
              <a:gd name="connsiteX376" fmla="*/ 421416 w 1126166"/>
              <a:gd name="connsiteY376" fmla="*/ 124605 h 1139345"/>
              <a:gd name="connsiteX377" fmla="*/ 413316 w 1126166"/>
              <a:gd name="connsiteY377" fmla="*/ 87971 h 1139345"/>
              <a:gd name="connsiteX378" fmla="*/ 456306 w 1126166"/>
              <a:gd name="connsiteY378" fmla="*/ 67411 h 1139345"/>
              <a:gd name="connsiteX379" fmla="*/ 493812 w 1126166"/>
              <a:gd name="connsiteY379" fmla="*/ 69530 h 1139345"/>
              <a:gd name="connsiteX380" fmla="*/ 502036 w 1126166"/>
              <a:gd name="connsiteY380" fmla="*/ 106912 h 1139345"/>
              <a:gd name="connsiteX381" fmla="*/ 474747 w 1126166"/>
              <a:gd name="connsiteY381" fmla="*/ 125353 h 1139345"/>
              <a:gd name="connsiteX382" fmla="*/ 487955 w 1126166"/>
              <a:gd name="connsiteY382" fmla="*/ 184790 h 1139345"/>
              <a:gd name="connsiteX383" fmla="*/ 552501 w 1126166"/>
              <a:gd name="connsiteY383" fmla="*/ 177812 h 1139345"/>
              <a:gd name="connsiteX384" fmla="*/ 552501 w 1126166"/>
              <a:gd name="connsiteY384" fmla="*/ 19438 h 1139345"/>
              <a:gd name="connsiteX385" fmla="*/ 534807 w 1126166"/>
              <a:gd name="connsiteY385" fmla="*/ 14454 h 1139345"/>
              <a:gd name="connsiteX386" fmla="*/ 529822 w 1126166"/>
              <a:gd name="connsiteY386" fmla="*/ 8972 h 1139345"/>
              <a:gd name="connsiteX387" fmla="*/ 534682 w 1126166"/>
              <a:gd name="connsiteY387" fmla="*/ 4237 h 1139345"/>
              <a:gd name="connsiteX388" fmla="*/ 560600 w 1126166"/>
              <a:gd name="connsiteY388" fmla="*/ 0 h 113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126166" h="1139345">
                <a:moveTo>
                  <a:pt x="547641" y="853297"/>
                </a:moveTo>
                <a:cubicBezTo>
                  <a:pt x="552251" y="853297"/>
                  <a:pt x="555740" y="856911"/>
                  <a:pt x="555865" y="861521"/>
                </a:cubicBezTo>
                <a:cubicBezTo>
                  <a:pt x="555865" y="866256"/>
                  <a:pt x="552625" y="869869"/>
                  <a:pt x="547890" y="869994"/>
                </a:cubicBezTo>
                <a:cubicBezTo>
                  <a:pt x="542906" y="870119"/>
                  <a:pt x="539168" y="866505"/>
                  <a:pt x="539292" y="861521"/>
                </a:cubicBezTo>
                <a:cubicBezTo>
                  <a:pt x="539417" y="856786"/>
                  <a:pt x="542906" y="853297"/>
                  <a:pt x="547641" y="853297"/>
                </a:cubicBezTo>
                <a:close/>
                <a:moveTo>
                  <a:pt x="742649" y="809062"/>
                </a:moveTo>
                <a:cubicBezTo>
                  <a:pt x="756979" y="809062"/>
                  <a:pt x="768691" y="820650"/>
                  <a:pt x="768816" y="835105"/>
                </a:cubicBezTo>
                <a:cubicBezTo>
                  <a:pt x="768941" y="849933"/>
                  <a:pt x="757477" y="861521"/>
                  <a:pt x="742774" y="861645"/>
                </a:cubicBezTo>
                <a:cubicBezTo>
                  <a:pt x="727821" y="861770"/>
                  <a:pt x="716357" y="850431"/>
                  <a:pt x="716357" y="835478"/>
                </a:cubicBezTo>
                <a:cubicBezTo>
                  <a:pt x="716357" y="820650"/>
                  <a:pt x="727945" y="809062"/>
                  <a:pt x="742649" y="809062"/>
                </a:cubicBezTo>
                <a:close/>
                <a:moveTo>
                  <a:pt x="398987" y="792988"/>
                </a:moveTo>
                <a:cubicBezTo>
                  <a:pt x="415310" y="792988"/>
                  <a:pt x="428768" y="806445"/>
                  <a:pt x="428893" y="823018"/>
                </a:cubicBezTo>
                <a:cubicBezTo>
                  <a:pt x="428893" y="839964"/>
                  <a:pt x="415933" y="852923"/>
                  <a:pt x="399112" y="852923"/>
                </a:cubicBezTo>
                <a:cubicBezTo>
                  <a:pt x="382415" y="852923"/>
                  <a:pt x="368957" y="839715"/>
                  <a:pt x="368957" y="823142"/>
                </a:cubicBezTo>
                <a:cubicBezTo>
                  <a:pt x="368957" y="806819"/>
                  <a:pt x="382539" y="792988"/>
                  <a:pt x="398987" y="792988"/>
                </a:cubicBezTo>
                <a:close/>
                <a:moveTo>
                  <a:pt x="631251" y="750249"/>
                </a:moveTo>
                <a:cubicBezTo>
                  <a:pt x="640471" y="750373"/>
                  <a:pt x="647823" y="757725"/>
                  <a:pt x="647823" y="766821"/>
                </a:cubicBezTo>
                <a:cubicBezTo>
                  <a:pt x="647948" y="776042"/>
                  <a:pt x="640098" y="783892"/>
                  <a:pt x="630877" y="783892"/>
                </a:cubicBezTo>
                <a:cubicBezTo>
                  <a:pt x="621407" y="783892"/>
                  <a:pt x="614055" y="776291"/>
                  <a:pt x="614180" y="766821"/>
                </a:cubicBezTo>
                <a:cubicBezTo>
                  <a:pt x="614180" y="757226"/>
                  <a:pt x="621532" y="750124"/>
                  <a:pt x="631251" y="750249"/>
                </a:cubicBezTo>
                <a:close/>
                <a:moveTo>
                  <a:pt x="295690" y="715110"/>
                </a:moveTo>
                <a:cubicBezTo>
                  <a:pt x="300425" y="715110"/>
                  <a:pt x="304039" y="718474"/>
                  <a:pt x="304163" y="723209"/>
                </a:cubicBezTo>
                <a:cubicBezTo>
                  <a:pt x="304287" y="728069"/>
                  <a:pt x="301048" y="731557"/>
                  <a:pt x="296313" y="731807"/>
                </a:cubicBezTo>
                <a:cubicBezTo>
                  <a:pt x="291328" y="732056"/>
                  <a:pt x="287590" y="728567"/>
                  <a:pt x="287590" y="723459"/>
                </a:cubicBezTo>
                <a:cubicBezTo>
                  <a:pt x="287590" y="718724"/>
                  <a:pt x="291079" y="715234"/>
                  <a:pt x="295690" y="715110"/>
                </a:cubicBezTo>
                <a:close/>
                <a:moveTo>
                  <a:pt x="824514" y="672744"/>
                </a:moveTo>
                <a:cubicBezTo>
                  <a:pt x="839467" y="672495"/>
                  <a:pt x="851180" y="683959"/>
                  <a:pt x="851180" y="698786"/>
                </a:cubicBezTo>
                <a:cubicBezTo>
                  <a:pt x="851304" y="713490"/>
                  <a:pt x="839591" y="725452"/>
                  <a:pt x="825012" y="725452"/>
                </a:cubicBezTo>
                <a:cubicBezTo>
                  <a:pt x="810808" y="725452"/>
                  <a:pt x="798845" y="713739"/>
                  <a:pt x="798596" y="699534"/>
                </a:cubicBezTo>
                <a:cubicBezTo>
                  <a:pt x="798472" y="684706"/>
                  <a:pt x="809686" y="672993"/>
                  <a:pt x="824514" y="672744"/>
                </a:cubicBezTo>
                <a:close/>
                <a:moveTo>
                  <a:pt x="504652" y="612684"/>
                </a:moveTo>
                <a:cubicBezTo>
                  <a:pt x="528451" y="612809"/>
                  <a:pt x="547516" y="632123"/>
                  <a:pt x="547640" y="655923"/>
                </a:cubicBezTo>
                <a:cubicBezTo>
                  <a:pt x="547640" y="679598"/>
                  <a:pt x="528326" y="699036"/>
                  <a:pt x="504652" y="699161"/>
                </a:cubicBezTo>
                <a:cubicBezTo>
                  <a:pt x="481226" y="699285"/>
                  <a:pt x="461414" y="679722"/>
                  <a:pt x="461165" y="656172"/>
                </a:cubicBezTo>
                <a:cubicBezTo>
                  <a:pt x="460915" y="632372"/>
                  <a:pt x="480728" y="612560"/>
                  <a:pt x="504652" y="612684"/>
                </a:cubicBezTo>
                <a:close/>
                <a:moveTo>
                  <a:pt x="356870" y="603339"/>
                </a:moveTo>
                <a:cubicBezTo>
                  <a:pt x="371699" y="603215"/>
                  <a:pt x="383536" y="614803"/>
                  <a:pt x="383660" y="629381"/>
                </a:cubicBezTo>
                <a:cubicBezTo>
                  <a:pt x="383785" y="644085"/>
                  <a:pt x="372072" y="655798"/>
                  <a:pt x="357369" y="655798"/>
                </a:cubicBezTo>
                <a:cubicBezTo>
                  <a:pt x="342416" y="655798"/>
                  <a:pt x="331077" y="644459"/>
                  <a:pt x="331077" y="629506"/>
                </a:cubicBezTo>
                <a:cubicBezTo>
                  <a:pt x="331077" y="614927"/>
                  <a:pt x="342416" y="603464"/>
                  <a:pt x="356870" y="603339"/>
                </a:cubicBezTo>
                <a:close/>
                <a:moveTo>
                  <a:pt x="882331" y="561223"/>
                </a:moveTo>
                <a:cubicBezTo>
                  <a:pt x="886941" y="561223"/>
                  <a:pt x="891053" y="565584"/>
                  <a:pt x="890804" y="570070"/>
                </a:cubicBezTo>
                <a:cubicBezTo>
                  <a:pt x="890554" y="574431"/>
                  <a:pt x="886567" y="578294"/>
                  <a:pt x="882206" y="578294"/>
                </a:cubicBezTo>
                <a:cubicBezTo>
                  <a:pt x="877596" y="578294"/>
                  <a:pt x="873484" y="573933"/>
                  <a:pt x="873733" y="569447"/>
                </a:cubicBezTo>
                <a:cubicBezTo>
                  <a:pt x="873982" y="564961"/>
                  <a:pt x="878094" y="561098"/>
                  <a:pt x="882331" y="561223"/>
                </a:cubicBezTo>
                <a:close/>
                <a:moveTo>
                  <a:pt x="692682" y="545646"/>
                </a:moveTo>
                <a:cubicBezTo>
                  <a:pt x="729939" y="545771"/>
                  <a:pt x="759969" y="575926"/>
                  <a:pt x="759969" y="613058"/>
                </a:cubicBezTo>
                <a:cubicBezTo>
                  <a:pt x="759845" y="650066"/>
                  <a:pt x="729441" y="680220"/>
                  <a:pt x="692433" y="680096"/>
                </a:cubicBezTo>
                <a:cubicBezTo>
                  <a:pt x="655176" y="679971"/>
                  <a:pt x="625395" y="650066"/>
                  <a:pt x="625395" y="612684"/>
                </a:cubicBezTo>
                <a:cubicBezTo>
                  <a:pt x="625395" y="575303"/>
                  <a:pt x="655301" y="545522"/>
                  <a:pt x="692682" y="545646"/>
                </a:cubicBezTo>
                <a:close/>
                <a:moveTo>
                  <a:pt x="250083" y="473376"/>
                </a:moveTo>
                <a:cubicBezTo>
                  <a:pt x="259553" y="473127"/>
                  <a:pt x="267030" y="480479"/>
                  <a:pt x="267030" y="490073"/>
                </a:cubicBezTo>
                <a:cubicBezTo>
                  <a:pt x="267030" y="499544"/>
                  <a:pt x="259678" y="507144"/>
                  <a:pt x="250332" y="507144"/>
                </a:cubicBezTo>
                <a:cubicBezTo>
                  <a:pt x="241112" y="507144"/>
                  <a:pt x="233386" y="499169"/>
                  <a:pt x="233511" y="489949"/>
                </a:cubicBezTo>
                <a:cubicBezTo>
                  <a:pt x="233635" y="480853"/>
                  <a:pt x="240987" y="473501"/>
                  <a:pt x="250083" y="473376"/>
                </a:cubicBezTo>
                <a:close/>
                <a:moveTo>
                  <a:pt x="825885" y="442224"/>
                </a:moveTo>
                <a:cubicBezTo>
                  <a:pt x="849186" y="442722"/>
                  <a:pt x="867503" y="461787"/>
                  <a:pt x="867005" y="484839"/>
                </a:cubicBezTo>
                <a:cubicBezTo>
                  <a:pt x="866630" y="508140"/>
                  <a:pt x="847192" y="526582"/>
                  <a:pt x="823767" y="526083"/>
                </a:cubicBezTo>
                <a:cubicBezTo>
                  <a:pt x="801213" y="525585"/>
                  <a:pt x="782522" y="506271"/>
                  <a:pt x="782896" y="483593"/>
                </a:cubicBezTo>
                <a:cubicBezTo>
                  <a:pt x="783394" y="460167"/>
                  <a:pt x="802459" y="441726"/>
                  <a:pt x="825885" y="442224"/>
                </a:cubicBezTo>
                <a:close/>
                <a:moveTo>
                  <a:pt x="374690" y="438486"/>
                </a:moveTo>
                <a:cubicBezTo>
                  <a:pt x="379674" y="438237"/>
                  <a:pt x="383662" y="441975"/>
                  <a:pt x="383662" y="446710"/>
                </a:cubicBezTo>
                <a:cubicBezTo>
                  <a:pt x="383662" y="451445"/>
                  <a:pt x="379674" y="455308"/>
                  <a:pt x="374939" y="455183"/>
                </a:cubicBezTo>
                <a:cubicBezTo>
                  <a:pt x="370453" y="455059"/>
                  <a:pt x="366715" y="451320"/>
                  <a:pt x="366590" y="446959"/>
                </a:cubicBezTo>
                <a:cubicBezTo>
                  <a:pt x="366590" y="442598"/>
                  <a:pt x="370204" y="438735"/>
                  <a:pt x="374690" y="438486"/>
                </a:cubicBezTo>
                <a:close/>
                <a:moveTo>
                  <a:pt x="487955" y="438361"/>
                </a:moveTo>
                <a:cubicBezTo>
                  <a:pt x="497051" y="438486"/>
                  <a:pt x="504528" y="445962"/>
                  <a:pt x="504528" y="455058"/>
                </a:cubicBezTo>
                <a:cubicBezTo>
                  <a:pt x="504652" y="464279"/>
                  <a:pt x="496927" y="472129"/>
                  <a:pt x="487706" y="472129"/>
                </a:cubicBezTo>
                <a:cubicBezTo>
                  <a:pt x="478485" y="472129"/>
                  <a:pt x="470884" y="464528"/>
                  <a:pt x="470884" y="455058"/>
                </a:cubicBezTo>
                <a:cubicBezTo>
                  <a:pt x="470884" y="445588"/>
                  <a:pt x="478485" y="438112"/>
                  <a:pt x="487955" y="438361"/>
                </a:cubicBezTo>
                <a:close/>
                <a:moveTo>
                  <a:pt x="649070" y="411945"/>
                </a:moveTo>
                <a:cubicBezTo>
                  <a:pt x="663649" y="412070"/>
                  <a:pt x="675362" y="424032"/>
                  <a:pt x="675237" y="438735"/>
                </a:cubicBezTo>
                <a:cubicBezTo>
                  <a:pt x="675112" y="452940"/>
                  <a:pt x="663400" y="464778"/>
                  <a:pt x="649070" y="464903"/>
                </a:cubicBezTo>
                <a:cubicBezTo>
                  <a:pt x="634741" y="465027"/>
                  <a:pt x="622778" y="453065"/>
                  <a:pt x="622778" y="438361"/>
                </a:cubicBezTo>
                <a:cubicBezTo>
                  <a:pt x="622778" y="423658"/>
                  <a:pt x="634616" y="411821"/>
                  <a:pt x="649070" y="411945"/>
                </a:cubicBezTo>
                <a:close/>
                <a:moveTo>
                  <a:pt x="734425" y="353630"/>
                </a:moveTo>
                <a:cubicBezTo>
                  <a:pt x="739035" y="353755"/>
                  <a:pt x="742649" y="357618"/>
                  <a:pt x="742524" y="362104"/>
                </a:cubicBezTo>
                <a:cubicBezTo>
                  <a:pt x="742400" y="366714"/>
                  <a:pt x="738163" y="370701"/>
                  <a:pt x="733553" y="370452"/>
                </a:cubicBezTo>
                <a:cubicBezTo>
                  <a:pt x="729191" y="370203"/>
                  <a:pt x="725453" y="366215"/>
                  <a:pt x="725453" y="361854"/>
                </a:cubicBezTo>
                <a:cubicBezTo>
                  <a:pt x="725578" y="357119"/>
                  <a:pt x="729815" y="353256"/>
                  <a:pt x="734425" y="353630"/>
                </a:cubicBezTo>
                <a:close/>
                <a:moveTo>
                  <a:pt x="397991" y="327089"/>
                </a:moveTo>
                <a:cubicBezTo>
                  <a:pt x="421915" y="327462"/>
                  <a:pt x="441727" y="348022"/>
                  <a:pt x="440730" y="371323"/>
                </a:cubicBezTo>
                <a:cubicBezTo>
                  <a:pt x="439858" y="395247"/>
                  <a:pt x="420170" y="414063"/>
                  <a:pt x="396744" y="413439"/>
                </a:cubicBezTo>
                <a:cubicBezTo>
                  <a:pt x="372820" y="412816"/>
                  <a:pt x="353631" y="392880"/>
                  <a:pt x="354254" y="369703"/>
                </a:cubicBezTo>
                <a:cubicBezTo>
                  <a:pt x="355002" y="345779"/>
                  <a:pt x="374565" y="326714"/>
                  <a:pt x="397991" y="327089"/>
                </a:cubicBezTo>
                <a:close/>
                <a:moveTo>
                  <a:pt x="588885" y="225660"/>
                </a:moveTo>
                <a:cubicBezTo>
                  <a:pt x="612187" y="225784"/>
                  <a:pt x="630628" y="244102"/>
                  <a:pt x="630753" y="267403"/>
                </a:cubicBezTo>
                <a:cubicBezTo>
                  <a:pt x="630877" y="290828"/>
                  <a:pt x="612560" y="309395"/>
                  <a:pt x="589259" y="309395"/>
                </a:cubicBezTo>
                <a:cubicBezTo>
                  <a:pt x="565833" y="309519"/>
                  <a:pt x="547143" y="291202"/>
                  <a:pt x="547018" y="268026"/>
                </a:cubicBezTo>
                <a:cubicBezTo>
                  <a:pt x="546893" y="244226"/>
                  <a:pt x="565335" y="225660"/>
                  <a:pt x="588885" y="225660"/>
                </a:cubicBezTo>
                <a:close/>
                <a:moveTo>
                  <a:pt x="564089" y="198123"/>
                </a:moveTo>
                <a:cubicBezTo>
                  <a:pt x="358117" y="197998"/>
                  <a:pt x="191644" y="364097"/>
                  <a:pt x="191644" y="569571"/>
                </a:cubicBezTo>
                <a:cubicBezTo>
                  <a:pt x="191768" y="774921"/>
                  <a:pt x="357618" y="941269"/>
                  <a:pt x="562469" y="941269"/>
                </a:cubicBezTo>
                <a:cubicBezTo>
                  <a:pt x="768816" y="941269"/>
                  <a:pt x="934790" y="775669"/>
                  <a:pt x="934790" y="569820"/>
                </a:cubicBezTo>
                <a:cubicBezTo>
                  <a:pt x="934790" y="364471"/>
                  <a:pt x="769065" y="198247"/>
                  <a:pt x="564089" y="198123"/>
                </a:cubicBezTo>
                <a:close/>
                <a:moveTo>
                  <a:pt x="560600" y="0"/>
                </a:moveTo>
                <a:cubicBezTo>
                  <a:pt x="570569" y="0"/>
                  <a:pt x="580662" y="2243"/>
                  <a:pt x="590506" y="4112"/>
                </a:cubicBezTo>
                <a:cubicBezTo>
                  <a:pt x="592873" y="4610"/>
                  <a:pt x="594617" y="7601"/>
                  <a:pt x="596611" y="9470"/>
                </a:cubicBezTo>
                <a:cubicBezTo>
                  <a:pt x="594617" y="11339"/>
                  <a:pt x="592998" y="14080"/>
                  <a:pt x="590506" y="15077"/>
                </a:cubicBezTo>
                <a:cubicBezTo>
                  <a:pt x="585272" y="17071"/>
                  <a:pt x="579790" y="18193"/>
                  <a:pt x="573933" y="19688"/>
                </a:cubicBezTo>
                <a:cubicBezTo>
                  <a:pt x="573933" y="72147"/>
                  <a:pt x="573933" y="124979"/>
                  <a:pt x="573933" y="177687"/>
                </a:cubicBezTo>
                <a:cubicBezTo>
                  <a:pt x="599975" y="181052"/>
                  <a:pt x="626143" y="184416"/>
                  <a:pt x="653306" y="187905"/>
                </a:cubicBezTo>
                <a:cubicBezTo>
                  <a:pt x="658415" y="168591"/>
                  <a:pt x="663773" y="148530"/>
                  <a:pt x="669256" y="127845"/>
                </a:cubicBezTo>
                <a:cubicBezTo>
                  <a:pt x="667387" y="126973"/>
                  <a:pt x="665393" y="126350"/>
                  <a:pt x="663898" y="125104"/>
                </a:cubicBezTo>
                <a:cubicBezTo>
                  <a:pt x="655798" y="119123"/>
                  <a:pt x="646453" y="114263"/>
                  <a:pt x="639974" y="106912"/>
                </a:cubicBezTo>
                <a:cubicBezTo>
                  <a:pt x="628884" y="94451"/>
                  <a:pt x="632996" y="79623"/>
                  <a:pt x="648820" y="74389"/>
                </a:cubicBezTo>
                <a:cubicBezTo>
                  <a:pt x="658041" y="71399"/>
                  <a:pt x="668384" y="70277"/>
                  <a:pt x="678103" y="70651"/>
                </a:cubicBezTo>
                <a:cubicBezTo>
                  <a:pt x="692308" y="71150"/>
                  <a:pt x="705765" y="75635"/>
                  <a:pt x="717977" y="83237"/>
                </a:cubicBezTo>
                <a:cubicBezTo>
                  <a:pt x="722463" y="86102"/>
                  <a:pt x="726948" y="89467"/>
                  <a:pt x="730562" y="93205"/>
                </a:cubicBezTo>
                <a:cubicBezTo>
                  <a:pt x="745514" y="108656"/>
                  <a:pt x="741153" y="125727"/>
                  <a:pt x="720220" y="131085"/>
                </a:cubicBezTo>
                <a:cubicBezTo>
                  <a:pt x="710625" y="133577"/>
                  <a:pt x="700283" y="133328"/>
                  <a:pt x="688570" y="134574"/>
                </a:cubicBezTo>
                <a:cubicBezTo>
                  <a:pt x="683710" y="152891"/>
                  <a:pt x="678352" y="173202"/>
                  <a:pt x="672745" y="193886"/>
                </a:cubicBezTo>
                <a:cubicBezTo>
                  <a:pt x="685704" y="198621"/>
                  <a:pt x="698787" y="202982"/>
                  <a:pt x="711497" y="208216"/>
                </a:cubicBezTo>
                <a:cubicBezTo>
                  <a:pt x="724331" y="213449"/>
                  <a:pt x="736792" y="219680"/>
                  <a:pt x="750000" y="225660"/>
                </a:cubicBezTo>
                <a:cubicBezTo>
                  <a:pt x="776292" y="180179"/>
                  <a:pt x="802833" y="134325"/>
                  <a:pt x="828626" y="89591"/>
                </a:cubicBezTo>
                <a:cubicBezTo>
                  <a:pt x="824390" y="84732"/>
                  <a:pt x="820278" y="80495"/>
                  <a:pt x="816664" y="75635"/>
                </a:cubicBezTo>
                <a:cubicBezTo>
                  <a:pt x="815169" y="73642"/>
                  <a:pt x="815044" y="70776"/>
                  <a:pt x="814297" y="68409"/>
                </a:cubicBezTo>
                <a:cubicBezTo>
                  <a:pt x="816664" y="67661"/>
                  <a:pt x="819281" y="65916"/>
                  <a:pt x="821524" y="66290"/>
                </a:cubicBezTo>
                <a:cubicBezTo>
                  <a:pt x="841211" y="69654"/>
                  <a:pt x="857535" y="79374"/>
                  <a:pt x="870494" y="94576"/>
                </a:cubicBezTo>
                <a:cubicBezTo>
                  <a:pt x="871864" y="96196"/>
                  <a:pt x="872487" y="99809"/>
                  <a:pt x="871615" y="101304"/>
                </a:cubicBezTo>
                <a:cubicBezTo>
                  <a:pt x="870618" y="102799"/>
                  <a:pt x="867129" y="103672"/>
                  <a:pt x="865011" y="103298"/>
                </a:cubicBezTo>
                <a:cubicBezTo>
                  <a:pt x="859155" y="102176"/>
                  <a:pt x="853423" y="100307"/>
                  <a:pt x="846943" y="98563"/>
                </a:cubicBezTo>
                <a:cubicBezTo>
                  <a:pt x="820652" y="144169"/>
                  <a:pt x="794111" y="190023"/>
                  <a:pt x="767819" y="235504"/>
                </a:cubicBezTo>
                <a:cubicBezTo>
                  <a:pt x="785264" y="248339"/>
                  <a:pt x="802459" y="260924"/>
                  <a:pt x="820402" y="274007"/>
                </a:cubicBezTo>
                <a:cubicBezTo>
                  <a:pt x="834109" y="259179"/>
                  <a:pt x="848314" y="243604"/>
                  <a:pt x="862145" y="228526"/>
                </a:cubicBezTo>
                <a:cubicBezTo>
                  <a:pt x="857659" y="220925"/>
                  <a:pt x="852800" y="214197"/>
                  <a:pt x="849684" y="206596"/>
                </a:cubicBezTo>
                <a:cubicBezTo>
                  <a:pt x="847317" y="200864"/>
                  <a:pt x="846196" y="194260"/>
                  <a:pt x="846071" y="187905"/>
                </a:cubicBezTo>
                <a:cubicBezTo>
                  <a:pt x="845946" y="178310"/>
                  <a:pt x="852800" y="171457"/>
                  <a:pt x="862394" y="170959"/>
                </a:cubicBezTo>
                <a:cubicBezTo>
                  <a:pt x="867254" y="170709"/>
                  <a:pt x="872612" y="170709"/>
                  <a:pt x="877098" y="172205"/>
                </a:cubicBezTo>
                <a:cubicBezTo>
                  <a:pt x="905134" y="181550"/>
                  <a:pt x="925320" y="199493"/>
                  <a:pt x="933544" y="228526"/>
                </a:cubicBezTo>
                <a:cubicBezTo>
                  <a:pt x="938528" y="246345"/>
                  <a:pt x="926441" y="258556"/>
                  <a:pt x="908124" y="254943"/>
                </a:cubicBezTo>
                <a:cubicBezTo>
                  <a:pt x="902642" y="253821"/>
                  <a:pt x="897284" y="252077"/>
                  <a:pt x="892175" y="249834"/>
                </a:cubicBezTo>
                <a:cubicBezTo>
                  <a:pt x="887315" y="247716"/>
                  <a:pt x="882705" y="244725"/>
                  <a:pt x="877471" y="241610"/>
                </a:cubicBezTo>
                <a:cubicBezTo>
                  <a:pt x="863391" y="256936"/>
                  <a:pt x="849186" y="272512"/>
                  <a:pt x="835355" y="287589"/>
                </a:cubicBezTo>
                <a:cubicBezTo>
                  <a:pt x="849809" y="304037"/>
                  <a:pt x="863890" y="319987"/>
                  <a:pt x="878344" y="336435"/>
                </a:cubicBezTo>
                <a:cubicBezTo>
                  <a:pt x="921208" y="306405"/>
                  <a:pt x="964446" y="276126"/>
                  <a:pt x="1008058" y="245597"/>
                </a:cubicBezTo>
                <a:cubicBezTo>
                  <a:pt x="1006064" y="240489"/>
                  <a:pt x="1003572" y="235753"/>
                  <a:pt x="1002326" y="230645"/>
                </a:cubicBezTo>
                <a:cubicBezTo>
                  <a:pt x="1001578" y="227779"/>
                  <a:pt x="1002700" y="224290"/>
                  <a:pt x="1002949" y="221175"/>
                </a:cubicBezTo>
                <a:cubicBezTo>
                  <a:pt x="1006189" y="221922"/>
                  <a:pt x="1010176" y="221798"/>
                  <a:pt x="1012544" y="223667"/>
                </a:cubicBezTo>
                <a:cubicBezTo>
                  <a:pt x="1026749" y="234881"/>
                  <a:pt x="1036842" y="249086"/>
                  <a:pt x="1042075" y="266406"/>
                </a:cubicBezTo>
                <a:cubicBezTo>
                  <a:pt x="1042823" y="269023"/>
                  <a:pt x="1041701" y="272263"/>
                  <a:pt x="1041452" y="275129"/>
                </a:cubicBezTo>
                <a:cubicBezTo>
                  <a:pt x="1038462" y="274506"/>
                  <a:pt x="1034848" y="274506"/>
                  <a:pt x="1032356" y="272886"/>
                </a:cubicBezTo>
                <a:cubicBezTo>
                  <a:pt x="1027870" y="269896"/>
                  <a:pt x="1024132" y="266033"/>
                  <a:pt x="1019771" y="262170"/>
                </a:cubicBezTo>
                <a:cubicBezTo>
                  <a:pt x="976533" y="292449"/>
                  <a:pt x="933045" y="322853"/>
                  <a:pt x="890057" y="353007"/>
                </a:cubicBezTo>
                <a:cubicBezTo>
                  <a:pt x="900523" y="372072"/>
                  <a:pt x="910741" y="390762"/>
                  <a:pt x="921457" y="410076"/>
                </a:cubicBezTo>
                <a:cubicBezTo>
                  <a:pt x="940273" y="402351"/>
                  <a:pt x="959711" y="394252"/>
                  <a:pt x="977530" y="386900"/>
                </a:cubicBezTo>
                <a:cubicBezTo>
                  <a:pt x="977281" y="375062"/>
                  <a:pt x="975910" y="363973"/>
                  <a:pt x="977156" y="353381"/>
                </a:cubicBezTo>
                <a:cubicBezTo>
                  <a:pt x="979399" y="334441"/>
                  <a:pt x="994975" y="327588"/>
                  <a:pt x="1010799" y="338304"/>
                </a:cubicBezTo>
                <a:cubicBezTo>
                  <a:pt x="1029241" y="350764"/>
                  <a:pt x="1038711" y="369331"/>
                  <a:pt x="1042698" y="390513"/>
                </a:cubicBezTo>
                <a:cubicBezTo>
                  <a:pt x="1044443" y="399610"/>
                  <a:pt x="1044318" y="409703"/>
                  <a:pt x="1042573" y="418799"/>
                </a:cubicBezTo>
                <a:cubicBezTo>
                  <a:pt x="1039458" y="434375"/>
                  <a:pt x="1026126" y="439608"/>
                  <a:pt x="1011921" y="432132"/>
                </a:cubicBezTo>
                <a:cubicBezTo>
                  <a:pt x="1003821" y="427770"/>
                  <a:pt x="997467" y="421042"/>
                  <a:pt x="986875" y="405092"/>
                </a:cubicBezTo>
                <a:cubicBezTo>
                  <a:pt x="967561" y="413067"/>
                  <a:pt x="948123" y="421166"/>
                  <a:pt x="929183" y="429016"/>
                </a:cubicBezTo>
                <a:cubicBezTo>
                  <a:pt x="935288" y="449826"/>
                  <a:pt x="941145" y="470261"/>
                  <a:pt x="947375" y="491568"/>
                </a:cubicBezTo>
                <a:cubicBezTo>
                  <a:pt x="998962" y="482472"/>
                  <a:pt x="1051171" y="473251"/>
                  <a:pt x="1103381" y="464030"/>
                </a:cubicBezTo>
                <a:cubicBezTo>
                  <a:pt x="1103755" y="458174"/>
                  <a:pt x="1103505" y="452567"/>
                  <a:pt x="1104502" y="447084"/>
                </a:cubicBezTo>
                <a:cubicBezTo>
                  <a:pt x="1105001" y="444468"/>
                  <a:pt x="1107493" y="442100"/>
                  <a:pt x="1109113" y="439733"/>
                </a:cubicBezTo>
                <a:cubicBezTo>
                  <a:pt x="1111480" y="441477"/>
                  <a:pt x="1114720" y="442848"/>
                  <a:pt x="1115966" y="445215"/>
                </a:cubicBezTo>
                <a:cubicBezTo>
                  <a:pt x="1124564" y="461788"/>
                  <a:pt x="1128177" y="479481"/>
                  <a:pt x="1125062" y="498172"/>
                </a:cubicBezTo>
                <a:cubicBezTo>
                  <a:pt x="1124689" y="500665"/>
                  <a:pt x="1122196" y="502783"/>
                  <a:pt x="1120701" y="505026"/>
                </a:cubicBezTo>
                <a:cubicBezTo>
                  <a:pt x="1118458" y="503406"/>
                  <a:pt x="1115468" y="502285"/>
                  <a:pt x="1114097" y="500166"/>
                </a:cubicBezTo>
                <a:cubicBezTo>
                  <a:pt x="1111231" y="495182"/>
                  <a:pt x="1109113" y="489824"/>
                  <a:pt x="1106621" y="484217"/>
                </a:cubicBezTo>
                <a:cubicBezTo>
                  <a:pt x="1054785" y="493313"/>
                  <a:pt x="1002825" y="502533"/>
                  <a:pt x="950864" y="511630"/>
                </a:cubicBezTo>
                <a:cubicBezTo>
                  <a:pt x="952235" y="533311"/>
                  <a:pt x="953730" y="554743"/>
                  <a:pt x="955101" y="576674"/>
                </a:cubicBezTo>
                <a:cubicBezTo>
                  <a:pt x="975536" y="577546"/>
                  <a:pt x="996220" y="578543"/>
                  <a:pt x="1017279" y="579415"/>
                </a:cubicBezTo>
                <a:cubicBezTo>
                  <a:pt x="1018774" y="574306"/>
                  <a:pt x="1019646" y="568948"/>
                  <a:pt x="1021764" y="564213"/>
                </a:cubicBezTo>
                <a:cubicBezTo>
                  <a:pt x="1024755" y="557609"/>
                  <a:pt x="1027745" y="550881"/>
                  <a:pt x="1032231" y="545398"/>
                </a:cubicBezTo>
                <a:cubicBezTo>
                  <a:pt x="1041951" y="533560"/>
                  <a:pt x="1055782" y="534433"/>
                  <a:pt x="1064753" y="546768"/>
                </a:cubicBezTo>
                <a:cubicBezTo>
                  <a:pt x="1073600" y="558855"/>
                  <a:pt x="1075968" y="572936"/>
                  <a:pt x="1076093" y="587390"/>
                </a:cubicBezTo>
                <a:cubicBezTo>
                  <a:pt x="1076217" y="600723"/>
                  <a:pt x="1073974" y="613806"/>
                  <a:pt x="1067744" y="625893"/>
                </a:cubicBezTo>
                <a:cubicBezTo>
                  <a:pt x="1065875" y="629507"/>
                  <a:pt x="1063632" y="633120"/>
                  <a:pt x="1060891" y="636235"/>
                </a:cubicBezTo>
                <a:cubicBezTo>
                  <a:pt x="1050673" y="648073"/>
                  <a:pt x="1036343" y="647948"/>
                  <a:pt x="1028119" y="634615"/>
                </a:cubicBezTo>
                <a:cubicBezTo>
                  <a:pt x="1023260" y="626765"/>
                  <a:pt x="1021017" y="617171"/>
                  <a:pt x="1017902" y="608323"/>
                </a:cubicBezTo>
                <a:cubicBezTo>
                  <a:pt x="1017029" y="605832"/>
                  <a:pt x="1017029" y="602965"/>
                  <a:pt x="1016531" y="599726"/>
                </a:cubicBezTo>
                <a:cubicBezTo>
                  <a:pt x="995597" y="598729"/>
                  <a:pt x="974788" y="597857"/>
                  <a:pt x="953979" y="596860"/>
                </a:cubicBezTo>
                <a:cubicBezTo>
                  <a:pt x="950739" y="618292"/>
                  <a:pt x="947500" y="639350"/>
                  <a:pt x="944136" y="661157"/>
                </a:cubicBezTo>
                <a:cubicBezTo>
                  <a:pt x="954727" y="664022"/>
                  <a:pt x="965941" y="667137"/>
                  <a:pt x="977281" y="670128"/>
                </a:cubicBezTo>
                <a:cubicBezTo>
                  <a:pt x="1015285" y="680346"/>
                  <a:pt x="1053289" y="690314"/>
                  <a:pt x="1091294" y="700656"/>
                </a:cubicBezTo>
                <a:cubicBezTo>
                  <a:pt x="1096029" y="701902"/>
                  <a:pt x="1098272" y="701653"/>
                  <a:pt x="1100141" y="696669"/>
                </a:cubicBezTo>
                <a:cubicBezTo>
                  <a:pt x="1101637" y="692682"/>
                  <a:pt x="1104129" y="688944"/>
                  <a:pt x="1106870" y="685579"/>
                </a:cubicBezTo>
                <a:cubicBezTo>
                  <a:pt x="1108240" y="683959"/>
                  <a:pt x="1111106" y="682588"/>
                  <a:pt x="1113100" y="682838"/>
                </a:cubicBezTo>
                <a:cubicBezTo>
                  <a:pt x="1114471" y="683087"/>
                  <a:pt x="1116340" y="686326"/>
                  <a:pt x="1116340" y="688071"/>
                </a:cubicBezTo>
                <a:cubicBezTo>
                  <a:pt x="1115966" y="697042"/>
                  <a:pt x="1116091" y="706388"/>
                  <a:pt x="1113973" y="715111"/>
                </a:cubicBezTo>
                <a:cubicBezTo>
                  <a:pt x="1111730" y="724207"/>
                  <a:pt x="1107368" y="732804"/>
                  <a:pt x="1103256" y="741278"/>
                </a:cubicBezTo>
                <a:cubicBezTo>
                  <a:pt x="1102135" y="743645"/>
                  <a:pt x="1098147" y="744642"/>
                  <a:pt x="1095531" y="746386"/>
                </a:cubicBezTo>
                <a:cubicBezTo>
                  <a:pt x="1094285" y="743520"/>
                  <a:pt x="1092167" y="740779"/>
                  <a:pt x="1091793" y="737789"/>
                </a:cubicBezTo>
                <a:cubicBezTo>
                  <a:pt x="1091169" y="732680"/>
                  <a:pt x="1091668" y="727571"/>
                  <a:pt x="1091668" y="721590"/>
                </a:cubicBezTo>
                <a:cubicBezTo>
                  <a:pt x="1041328" y="708133"/>
                  <a:pt x="990239" y="694426"/>
                  <a:pt x="939276" y="680719"/>
                </a:cubicBezTo>
                <a:cubicBezTo>
                  <a:pt x="931426" y="700905"/>
                  <a:pt x="923575" y="720967"/>
                  <a:pt x="915601" y="741402"/>
                </a:cubicBezTo>
                <a:cubicBezTo>
                  <a:pt x="933668" y="750748"/>
                  <a:pt x="952359" y="760592"/>
                  <a:pt x="970427" y="769937"/>
                </a:cubicBezTo>
                <a:cubicBezTo>
                  <a:pt x="976408" y="763831"/>
                  <a:pt x="981766" y="757726"/>
                  <a:pt x="987747" y="752368"/>
                </a:cubicBezTo>
                <a:cubicBezTo>
                  <a:pt x="990862" y="749501"/>
                  <a:pt x="994850" y="747258"/>
                  <a:pt x="998837" y="745514"/>
                </a:cubicBezTo>
                <a:cubicBezTo>
                  <a:pt x="1013416" y="739160"/>
                  <a:pt x="1025627" y="746137"/>
                  <a:pt x="1028119" y="761837"/>
                </a:cubicBezTo>
                <a:cubicBezTo>
                  <a:pt x="1032231" y="788503"/>
                  <a:pt x="1013665" y="825760"/>
                  <a:pt x="989866" y="838595"/>
                </a:cubicBezTo>
                <a:cubicBezTo>
                  <a:pt x="972795" y="847815"/>
                  <a:pt x="959337" y="841087"/>
                  <a:pt x="956845" y="821773"/>
                </a:cubicBezTo>
                <a:cubicBezTo>
                  <a:pt x="956097" y="816290"/>
                  <a:pt x="956472" y="810558"/>
                  <a:pt x="957344" y="805075"/>
                </a:cubicBezTo>
                <a:cubicBezTo>
                  <a:pt x="958091" y="799593"/>
                  <a:pt x="960085" y="794235"/>
                  <a:pt x="961580" y="788254"/>
                </a:cubicBezTo>
                <a:cubicBezTo>
                  <a:pt x="943139" y="778659"/>
                  <a:pt x="924448" y="768940"/>
                  <a:pt x="906131" y="759345"/>
                </a:cubicBezTo>
                <a:cubicBezTo>
                  <a:pt x="894044" y="777413"/>
                  <a:pt x="882207" y="795107"/>
                  <a:pt x="869995" y="813424"/>
                </a:cubicBezTo>
                <a:cubicBezTo>
                  <a:pt x="910118" y="847192"/>
                  <a:pt x="950739" y="881210"/>
                  <a:pt x="991112" y="915102"/>
                </a:cubicBezTo>
                <a:cubicBezTo>
                  <a:pt x="996470" y="911364"/>
                  <a:pt x="1001205" y="907750"/>
                  <a:pt x="1006313" y="904760"/>
                </a:cubicBezTo>
                <a:cubicBezTo>
                  <a:pt x="1008307" y="903639"/>
                  <a:pt x="1011796" y="903514"/>
                  <a:pt x="1013665" y="904511"/>
                </a:cubicBezTo>
                <a:cubicBezTo>
                  <a:pt x="1014786" y="905134"/>
                  <a:pt x="1015036" y="909245"/>
                  <a:pt x="1014288" y="911240"/>
                </a:cubicBezTo>
                <a:cubicBezTo>
                  <a:pt x="1007435" y="930055"/>
                  <a:pt x="995224" y="944509"/>
                  <a:pt x="977903" y="954478"/>
                </a:cubicBezTo>
                <a:cubicBezTo>
                  <a:pt x="976034" y="955474"/>
                  <a:pt x="972421" y="955723"/>
                  <a:pt x="971175" y="954602"/>
                </a:cubicBezTo>
                <a:cubicBezTo>
                  <a:pt x="969929" y="953481"/>
                  <a:pt x="969680" y="949867"/>
                  <a:pt x="970303" y="947873"/>
                </a:cubicBezTo>
                <a:cubicBezTo>
                  <a:pt x="972296" y="942266"/>
                  <a:pt x="975038" y="936908"/>
                  <a:pt x="977903" y="930553"/>
                </a:cubicBezTo>
                <a:cubicBezTo>
                  <a:pt x="937781" y="896909"/>
                  <a:pt x="897159" y="862768"/>
                  <a:pt x="856787" y="828875"/>
                </a:cubicBezTo>
                <a:cubicBezTo>
                  <a:pt x="841211" y="843703"/>
                  <a:pt x="825885" y="858531"/>
                  <a:pt x="809811" y="873858"/>
                </a:cubicBezTo>
                <a:cubicBezTo>
                  <a:pt x="822147" y="889932"/>
                  <a:pt x="834981" y="906629"/>
                  <a:pt x="847691" y="923201"/>
                </a:cubicBezTo>
                <a:cubicBezTo>
                  <a:pt x="854420" y="920460"/>
                  <a:pt x="860525" y="917220"/>
                  <a:pt x="867005" y="915476"/>
                </a:cubicBezTo>
                <a:cubicBezTo>
                  <a:pt x="873359" y="913856"/>
                  <a:pt x="880088" y="912984"/>
                  <a:pt x="886567" y="913233"/>
                </a:cubicBezTo>
                <a:cubicBezTo>
                  <a:pt x="898405" y="913731"/>
                  <a:pt x="905757" y="923201"/>
                  <a:pt x="904013" y="934914"/>
                </a:cubicBezTo>
                <a:cubicBezTo>
                  <a:pt x="903514" y="938154"/>
                  <a:pt x="903016" y="941643"/>
                  <a:pt x="901520" y="944509"/>
                </a:cubicBezTo>
                <a:cubicBezTo>
                  <a:pt x="888187" y="971673"/>
                  <a:pt x="867005" y="988868"/>
                  <a:pt x="836726" y="992981"/>
                </a:cubicBezTo>
                <a:cubicBezTo>
                  <a:pt x="816789" y="995722"/>
                  <a:pt x="806073" y="981890"/>
                  <a:pt x="813674" y="963075"/>
                </a:cubicBezTo>
                <a:cubicBezTo>
                  <a:pt x="817661" y="953356"/>
                  <a:pt x="824390" y="944633"/>
                  <a:pt x="830620" y="934416"/>
                </a:cubicBezTo>
                <a:cubicBezTo>
                  <a:pt x="818907" y="919089"/>
                  <a:pt x="806073" y="902392"/>
                  <a:pt x="793612" y="886069"/>
                </a:cubicBezTo>
                <a:cubicBezTo>
                  <a:pt x="774921" y="897408"/>
                  <a:pt x="756604" y="908623"/>
                  <a:pt x="738038" y="919837"/>
                </a:cubicBezTo>
                <a:cubicBezTo>
                  <a:pt x="760218" y="967561"/>
                  <a:pt x="782647" y="1015534"/>
                  <a:pt x="804951" y="1063258"/>
                </a:cubicBezTo>
                <a:cubicBezTo>
                  <a:pt x="811182" y="1062136"/>
                  <a:pt x="817038" y="1060641"/>
                  <a:pt x="822895" y="1060143"/>
                </a:cubicBezTo>
                <a:cubicBezTo>
                  <a:pt x="825137" y="1059893"/>
                  <a:pt x="828875" y="1061264"/>
                  <a:pt x="829623" y="1062884"/>
                </a:cubicBezTo>
                <a:cubicBezTo>
                  <a:pt x="830371" y="1064629"/>
                  <a:pt x="829000" y="1068242"/>
                  <a:pt x="827380" y="1069862"/>
                </a:cubicBezTo>
                <a:cubicBezTo>
                  <a:pt x="815667" y="1081824"/>
                  <a:pt x="801088" y="1088304"/>
                  <a:pt x="785139" y="1092291"/>
                </a:cubicBezTo>
                <a:cubicBezTo>
                  <a:pt x="781899" y="1093038"/>
                  <a:pt x="778535" y="1093537"/>
                  <a:pt x="775295" y="1093413"/>
                </a:cubicBezTo>
                <a:cubicBezTo>
                  <a:pt x="769563" y="1093038"/>
                  <a:pt x="767694" y="1089425"/>
                  <a:pt x="771432" y="1085188"/>
                </a:cubicBezTo>
                <a:cubicBezTo>
                  <a:pt x="775669" y="1080453"/>
                  <a:pt x="780778" y="1076466"/>
                  <a:pt x="786385" y="1071482"/>
                </a:cubicBezTo>
                <a:cubicBezTo>
                  <a:pt x="764330" y="1024132"/>
                  <a:pt x="741901" y="976034"/>
                  <a:pt x="719597" y="928310"/>
                </a:cubicBezTo>
                <a:cubicBezTo>
                  <a:pt x="698912" y="935288"/>
                  <a:pt x="678850" y="942142"/>
                  <a:pt x="657917" y="949244"/>
                </a:cubicBezTo>
                <a:cubicBezTo>
                  <a:pt x="662278" y="969056"/>
                  <a:pt x="666889" y="989616"/>
                  <a:pt x="671125" y="1009179"/>
                </a:cubicBezTo>
                <a:cubicBezTo>
                  <a:pt x="681093" y="1010301"/>
                  <a:pt x="690314" y="1011297"/>
                  <a:pt x="699411" y="1012543"/>
                </a:cubicBezTo>
                <a:cubicBezTo>
                  <a:pt x="701404" y="1012793"/>
                  <a:pt x="703398" y="1013665"/>
                  <a:pt x="705267" y="1014413"/>
                </a:cubicBezTo>
                <a:cubicBezTo>
                  <a:pt x="722463" y="1021515"/>
                  <a:pt x="725951" y="1036468"/>
                  <a:pt x="713117" y="1049925"/>
                </a:cubicBezTo>
                <a:cubicBezTo>
                  <a:pt x="698912" y="1064878"/>
                  <a:pt x="680346" y="1070984"/>
                  <a:pt x="660534" y="1072105"/>
                </a:cubicBezTo>
                <a:cubicBezTo>
                  <a:pt x="650814" y="1072603"/>
                  <a:pt x="640472" y="1071482"/>
                  <a:pt x="631251" y="1068491"/>
                </a:cubicBezTo>
                <a:cubicBezTo>
                  <a:pt x="612685" y="1062386"/>
                  <a:pt x="608947" y="1045689"/>
                  <a:pt x="623152" y="1032356"/>
                </a:cubicBezTo>
                <a:cubicBezTo>
                  <a:pt x="631002" y="1025004"/>
                  <a:pt x="640971" y="1020020"/>
                  <a:pt x="651063" y="1013167"/>
                </a:cubicBezTo>
                <a:cubicBezTo>
                  <a:pt x="646952" y="994476"/>
                  <a:pt x="642341" y="973916"/>
                  <a:pt x="637855" y="953730"/>
                </a:cubicBezTo>
                <a:cubicBezTo>
                  <a:pt x="616299" y="956097"/>
                  <a:pt x="595241" y="958340"/>
                  <a:pt x="573808" y="960583"/>
                </a:cubicBezTo>
                <a:cubicBezTo>
                  <a:pt x="573808" y="1013291"/>
                  <a:pt x="573808" y="1066124"/>
                  <a:pt x="573808" y="1119081"/>
                </a:cubicBezTo>
                <a:cubicBezTo>
                  <a:pt x="579540" y="1120701"/>
                  <a:pt x="585397" y="1121947"/>
                  <a:pt x="591004" y="1123941"/>
                </a:cubicBezTo>
                <a:cubicBezTo>
                  <a:pt x="593246" y="1124813"/>
                  <a:pt x="594742" y="1127430"/>
                  <a:pt x="596611" y="1129174"/>
                </a:cubicBezTo>
                <a:cubicBezTo>
                  <a:pt x="594742" y="1131043"/>
                  <a:pt x="593371" y="1133785"/>
                  <a:pt x="591128" y="1134532"/>
                </a:cubicBezTo>
                <a:cubicBezTo>
                  <a:pt x="572437" y="1140887"/>
                  <a:pt x="553747" y="1141012"/>
                  <a:pt x="535056" y="1134532"/>
                </a:cubicBezTo>
                <a:cubicBezTo>
                  <a:pt x="532938" y="1133785"/>
                  <a:pt x="530446" y="1131168"/>
                  <a:pt x="530072" y="1129050"/>
                </a:cubicBezTo>
                <a:cubicBezTo>
                  <a:pt x="529822" y="1127803"/>
                  <a:pt x="532813" y="1124938"/>
                  <a:pt x="534932" y="1124190"/>
                </a:cubicBezTo>
                <a:cubicBezTo>
                  <a:pt x="540663" y="1122819"/>
                  <a:pt x="546644" y="1121449"/>
                  <a:pt x="552999" y="1119704"/>
                </a:cubicBezTo>
                <a:cubicBezTo>
                  <a:pt x="552999" y="1066871"/>
                  <a:pt x="552999" y="1014039"/>
                  <a:pt x="552999" y="961829"/>
                </a:cubicBezTo>
                <a:cubicBezTo>
                  <a:pt x="526209" y="958340"/>
                  <a:pt x="499792" y="954976"/>
                  <a:pt x="472753" y="951487"/>
                </a:cubicBezTo>
                <a:cubicBezTo>
                  <a:pt x="467645" y="970801"/>
                  <a:pt x="462287" y="990987"/>
                  <a:pt x="456929" y="1011297"/>
                </a:cubicBezTo>
                <a:cubicBezTo>
                  <a:pt x="461788" y="1013790"/>
                  <a:pt x="466897" y="1015534"/>
                  <a:pt x="470760" y="1018774"/>
                </a:cubicBezTo>
                <a:cubicBezTo>
                  <a:pt x="477364" y="1024256"/>
                  <a:pt x="484341" y="1029864"/>
                  <a:pt x="489201" y="1036842"/>
                </a:cubicBezTo>
                <a:cubicBezTo>
                  <a:pt x="495681" y="1046312"/>
                  <a:pt x="492566" y="1057651"/>
                  <a:pt x="482099" y="1062635"/>
                </a:cubicBezTo>
                <a:cubicBezTo>
                  <a:pt x="474623" y="1066249"/>
                  <a:pt x="466025" y="1068616"/>
                  <a:pt x="457801" y="1068990"/>
                </a:cubicBezTo>
                <a:cubicBezTo>
                  <a:pt x="437988" y="1069862"/>
                  <a:pt x="419547" y="1064379"/>
                  <a:pt x="403348" y="1052791"/>
                </a:cubicBezTo>
                <a:cubicBezTo>
                  <a:pt x="398987" y="1049676"/>
                  <a:pt x="395000" y="1045813"/>
                  <a:pt x="391884" y="1041577"/>
                </a:cubicBezTo>
                <a:cubicBezTo>
                  <a:pt x="382788" y="1029241"/>
                  <a:pt x="386028" y="1016531"/>
                  <a:pt x="399984" y="1010425"/>
                </a:cubicBezTo>
                <a:cubicBezTo>
                  <a:pt x="405591" y="1007933"/>
                  <a:pt x="411821" y="1006812"/>
                  <a:pt x="417927" y="1006064"/>
                </a:cubicBezTo>
                <a:cubicBezTo>
                  <a:pt x="424033" y="1005317"/>
                  <a:pt x="430263" y="1005939"/>
                  <a:pt x="437365" y="1005939"/>
                </a:cubicBezTo>
                <a:cubicBezTo>
                  <a:pt x="442599" y="986127"/>
                  <a:pt x="447957" y="965941"/>
                  <a:pt x="453190" y="946503"/>
                </a:cubicBezTo>
                <a:cubicBezTo>
                  <a:pt x="427646" y="935911"/>
                  <a:pt x="402227" y="925569"/>
                  <a:pt x="375935" y="914604"/>
                </a:cubicBezTo>
                <a:cubicBezTo>
                  <a:pt x="350017" y="959461"/>
                  <a:pt x="323476" y="1005441"/>
                  <a:pt x="297185" y="1051047"/>
                </a:cubicBezTo>
                <a:cubicBezTo>
                  <a:pt x="301795" y="1055906"/>
                  <a:pt x="306405" y="1060392"/>
                  <a:pt x="310517" y="1065251"/>
                </a:cubicBezTo>
                <a:cubicBezTo>
                  <a:pt x="311763" y="1066747"/>
                  <a:pt x="312511" y="1069862"/>
                  <a:pt x="311763" y="1071357"/>
                </a:cubicBezTo>
                <a:cubicBezTo>
                  <a:pt x="311016" y="1072728"/>
                  <a:pt x="307901" y="1073725"/>
                  <a:pt x="305907" y="1073476"/>
                </a:cubicBezTo>
                <a:cubicBezTo>
                  <a:pt x="301421" y="1072977"/>
                  <a:pt x="296810" y="1072105"/>
                  <a:pt x="292699" y="1070485"/>
                </a:cubicBezTo>
                <a:cubicBezTo>
                  <a:pt x="279491" y="1065251"/>
                  <a:pt x="267155" y="1058273"/>
                  <a:pt x="257809" y="1047308"/>
                </a:cubicBezTo>
                <a:cubicBezTo>
                  <a:pt x="255940" y="1045065"/>
                  <a:pt x="255566" y="1041452"/>
                  <a:pt x="254569" y="1038462"/>
                </a:cubicBezTo>
                <a:cubicBezTo>
                  <a:pt x="257560" y="1037839"/>
                  <a:pt x="260800" y="1036468"/>
                  <a:pt x="263665" y="1036842"/>
                </a:cubicBezTo>
                <a:cubicBezTo>
                  <a:pt x="268774" y="1037589"/>
                  <a:pt x="273634" y="1039458"/>
                  <a:pt x="279491" y="1041078"/>
                </a:cubicBezTo>
                <a:cubicBezTo>
                  <a:pt x="305782" y="995473"/>
                  <a:pt x="332448" y="949493"/>
                  <a:pt x="358739" y="903887"/>
                </a:cubicBezTo>
                <a:cubicBezTo>
                  <a:pt x="341295" y="891053"/>
                  <a:pt x="324099" y="878468"/>
                  <a:pt x="306281" y="865384"/>
                </a:cubicBezTo>
                <a:cubicBezTo>
                  <a:pt x="292449" y="880462"/>
                  <a:pt x="278244" y="895913"/>
                  <a:pt x="264288" y="911115"/>
                </a:cubicBezTo>
                <a:cubicBezTo>
                  <a:pt x="268774" y="918716"/>
                  <a:pt x="273759" y="925444"/>
                  <a:pt x="276874" y="932921"/>
                </a:cubicBezTo>
                <a:cubicBezTo>
                  <a:pt x="279366" y="939026"/>
                  <a:pt x="280363" y="946129"/>
                  <a:pt x="280363" y="952733"/>
                </a:cubicBezTo>
                <a:cubicBezTo>
                  <a:pt x="280238" y="961455"/>
                  <a:pt x="273509" y="967810"/>
                  <a:pt x="264787" y="968433"/>
                </a:cubicBezTo>
                <a:cubicBezTo>
                  <a:pt x="259554" y="968807"/>
                  <a:pt x="253697" y="968807"/>
                  <a:pt x="248837" y="967062"/>
                </a:cubicBezTo>
                <a:cubicBezTo>
                  <a:pt x="221050" y="957593"/>
                  <a:pt x="201114" y="939774"/>
                  <a:pt x="192890" y="910990"/>
                </a:cubicBezTo>
                <a:cubicBezTo>
                  <a:pt x="187905" y="893296"/>
                  <a:pt x="199743" y="880711"/>
                  <a:pt x="217562" y="884823"/>
                </a:cubicBezTo>
                <a:cubicBezTo>
                  <a:pt x="228278" y="887191"/>
                  <a:pt x="238371" y="892175"/>
                  <a:pt x="250084" y="896536"/>
                </a:cubicBezTo>
                <a:cubicBezTo>
                  <a:pt x="262918" y="882455"/>
                  <a:pt x="277248" y="867004"/>
                  <a:pt x="291203" y="851678"/>
                </a:cubicBezTo>
                <a:cubicBezTo>
                  <a:pt x="276874" y="835355"/>
                  <a:pt x="262793" y="819405"/>
                  <a:pt x="248214" y="802708"/>
                </a:cubicBezTo>
                <a:cubicBezTo>
                  <a:pt x="205351" y="832738"/>
                  <a:pt x="161863" y="863142"/>
                  <a:pt x="118500" y="893545"/>
                </a:cubicBezTo>
                <a:cubicBezTo>
                  <a:pt x="120619" y="899402"/>
                  <a:pt x="122986" y="904885"/>
                  <a:pt x="124357" y="910616"/>
                </a:cubicBezTo>
                <a:cubicBezTo>
                  <a:pt x="124980" y="912859"/>
                  <a:pt x="123734" y="915725"/>
                  <a:pt x="123235" y="918217"/>
                </a:cubicBezTo>
                <a:cubicBezTo>
                  <a:pt x="120494" y="917719"/>
                  <a:pt x="117254" y="918093"/>
                  <a:pt x="115261" y="916598"/>
                </a:cubicBezTo>
                <a:cubicBezTo>
                  <a:pt x="99561" y="905009"/>
                  <a:pt x="88969" y="889683"/>
                  <a:pt x="83735" y="870992"/>
                </a:cubicBezTo>
                <a:cubicBezTo>
                  <a:pt x="83112" y="868998"/>
                  <a:pt x="83860" y="865384"/>
                  <a:pt x="85231" y="864388"/>
                </a:cubicBezTo>
                <a:cubicBezTo>
                  <a:pt x="86601" y="863391"/>
                  <a:pt x="90215" y="863889"/>
                  <a:pt x="91960" y="865135"/>
                </a:cubicBezTo>
                <a:cubicBezTo>
                  <a:pt x="97068" y="868624"/>
                  <a:pt x="101679" y="872861"/>
                  <a:pt x="106787" y="876973"/>
                </a:cubicBezTo>
                <a:cubicBezTo>
                  <a:pt x="149901" y="846818"/>
                  <a:pt x="193388" y="816415"/>
                  <a:pt x="236501" y="786136"/>
                </a:cubicBezTo>
                <a:cubicBezTo>
                  <a:pt x="226035" y="767071"/>
                  <a:pt x="215817" y="748380"/>
                  <a:pt x="205226" y="729191"/>
                </a:cubicBezTo>
                <a:cubicBezTo>
                  <a:pt x="186410" y="737041"/>
                  <a:pt x="166972" y="745016"/>
                  <a:pt x="148904" y="752492"/>
                </a:cubicBezTo>
                <a:cubicBezTo>
                  <a:pt x="149153" y="764205"/>
                  <a:pt x="150649" y="775170"/>
                  <a:pt x="149278" y="785886"/>
                </a:cubicBezTo>
                <a:cubicBezTo>
                  <a:pt x="146910" y="805450"/>
                  <a:pt x="130961" y="812053"/>
                  <a:pt x="114762" y="800714"/>
                </a:cubicBezTo>
                <a:cubicBezTo>
                  <a:pt x="96819" y="788129"/>
                  <a:pt x="87474" y="769688"/>
                  <a:pt x="83611" y="748754"/>
                </a:cubicBezTo>
                <a:cubicBezTo>
                  <a:pt x="81991" y="739782"/>
                  <a:pt x="81991" y="730063"/>
                  <a:pt x="83735" y="721091"/>
                </a:cubicBezTo>
                <a:cubicBezTo>
                  <a:pt x="86850" y="705142"/>
                  <a:pt x="100806" y="699161"/>
                  <a:pt x="114513" y="708133"/>
                </a:cubicBezTo>
                <a:cubicBezTo>
                  <a:pt x="122488" y="713366"/>
                  <a:pt x="128469" y="721341"/>
                  <a:pt x="135322" y="728319"/>
                </a:cubicBezTo>
                <a:cubicBezTo>
                  <a:pt x="136942" y="730063"/>
                  <a:pt x="138063" y="732430"/>
                  <a:pt x="139434" y="734673"/>
                </a:cubicBezTo>
                <a:cubicBezTo>
                  <a:pt x="159122" y="726449"/>
                  <a:pt x="178560" y="718475"/>
                  <a:pt x="197500" y="710625"/>
                </a:cubicBezTo>
                <a:cubicBezTo>
                  <a:pt x="191395" y="689691"/>
                  <a:pt x="185413" y="669255"/>
                  <a:pt x="179183" y="648073"/>
                </a:cubicBezTo>
                <a:cubicBezTo>
                  <a:pt x="127348" y="657169"/>
                  <a:pt x="75013" y="666390"/>
                  <a:pt x="23177" y="675611"/>
                </a:cubicBezTo>
                <a:cubicBezTo>
                  <a:pt x="22430" y="682464"/>
                  <a:pt x="22180" y="688694"/>
                  <a:pt x="21059" y="694800"/>
                </a:cubicBezTo>
                <a:cubicBezTo>
                  <a:pt x="20685" y="696669"/>
                  <a:pt x="18567" y="699535"/>
                  <a:pt x="17196" y="699660"/>
                </a:cubicBezTo>
                <a:cubicBezTo>
                  <a:pt x="15202" y="699784"/>
                  <a:pt x="12212" y="698164"/>
                  <a:pt x="11215" y="696295"/>
                </a:cubicBezTo>
                <a:cubicBezTo>
                  <a:pt x="1371" y="678726"/>
                  <a:pt x="-2243" y="659910"/>
                  <a:pt x="1371" y="639973"/>
                </a:cubicBezTo>
                <a:cubicBezTo>
                  <a:pt x="1745" y="638104"/>
                  <a:pt x="3864" y="635238"/>
                  <a:pt x="5359" y="635114"/>
                </a:cubicBezTo>
                <a:cubicBezTo>
                  <a:pt x="7352" y="634989"/>
                  <a:pt x="10218" y="636734"/>
                  <a:pt x="11215" y="638478"/>
                </a:cubicBezTo>
                <a:cubicBezTo>
                  <a:pt x="14330" y="643711"/>
                  <a:pt x="16698" y="649443"/>
                  <a:pt x="19688" y="655549"/>
                </a:cubicBezTo>
                <a:cubicBezTo>
                  <a:pt x="71524" y="646453"/>
                  <a:pt x="123609" y="637232"/>
                  <a:pt x="175569" y="628136"/>
                </a:cubicBezTo>
                <a:cubicBezTo>
                  <a:pt x="174199" y="606579"/>
                  <a:pt x="172828" y="585396"/>
                  <a:pt x="171333" y="563217"/>
                </a:cubicBezTo>
                <a:cubicBezTo>
                  <a:pt x="151022" y="562344"/>
                  <a:pt x="130213" y="561472"/>
                  <a:pt x="108657" y="560475"/>
                </a:cubicBezTo>
                <a:cubicBezTo>
                  <a:pt x="107659" y="564338"/>
                  <a:pt x="107161" y="568450"/>
                  <a:pt x="105541" y="572063"/>
                </a:cubicBezTo>
                <a:cubicBezTo>
                  <a:pt x="102551" y="579041"/>
                  <a:pt x="99934" y="586518"/>
                  <a:pt x="95573" y="592499"/>
                </a:cubicBezTo>
                <a:cubicBezTo>
                  <a:pt x="85106" y="606953"/>
                  <a:pt x="69655" y="606081"/>
                  <a:pt x="59936" y="591253"/>
                </a:cubicBezTo>
                <a:cubicBezTo>
                  <a:pt x="52958" y="580661"/>
                  <a:pt x="50590" y="568699"/>
                  <a:pt x="49967" y="556363"/>
                </a:cubicBezTo>
                <a:cubicBezTo>
                  <a:pt x="49220" y="542781"/>
                  <a:pt x="51089" y="529448"/>
                  <a:pt x="56945" y="516988"/>
                </a:cubicBezTo>
                <a:cubicBezTo>
                  <a:pt x="59063" y="512378"/>
                  <a:pt x="61805" y="507767"/>
                  <a:pt x="65045" y="503780"/>
                </a:cubicBezTo>
                <a:cubicBezTo>
                  <a:pt x="75387" y="491568"/>
                  <a:pt x="89717" y="491942"/>
                  <a:pt x="98190" y="505649"/>
                </a:cubicBezTo>
                <a:cubicBezTo>
                  <a:pt x="102925" y="513374"/>
                  <a:pt x="105168" y="522720"/>
                  <a:pt x="108158" y="531442"/>
                </a:cubicBezTo>
                <a:cubicBezTo>
                  <a:pt x="109030" y="533934"/>
                  <a:pt x="109030" y="536800"/>
                  <a:pt x="109529" y="540040"/>
                </a:cubicBezTo>
                <a:cubicBezTo>
                  <a:pt x="130587" y="541037"/>
                  <a:pt x="151521" y="541909"/>
                  <a:pt x="172205" y="542906"/>
                </a:cubicBezTo>
                <a:cubicBezTo>
                  <a:pt x="175569" y="521100"/>
                  <a:pt x="178809" y="500166"/>
                  <a:pt x="182174" y="478485"/>
                </a:cubicBezTo>
                <a:cubicBezTo>
                  <a:pt x="131459" y="464903"/>
                  <a:pt x="80122" y="451196"/>
                  <a:pt x="29283" y="437490"/>
                </a:cubicBezTo>
                <a:cubicBezTo>
                  <a:pt x="25794" y="443346"/>
                  <a:pt x="23053" y="448704"/>
                  <a:pt x="19564" y="453564"/>
                </a:cubicBezTo>
                <a:cubicBezTo>
                  <a:pt x="18318" y="455308"/>
                  <a:pt x="15327" y="457177"/>
                  <a:pt x="13583" y="456804"/>
                </a:cubicBezTo>
                <a:cubicBezTo>
                  <a:pt x="11963" y="456430"/>
                  <a:pt x="10094" y="453314"/>
                  <a:pt x="9845" y="451321"/>
                </a:cubicBezTo>
                <a:cubicBezTo>
                  <a:pt x="7851" y="431384"/>
                  <a:pt x="12960" y="413191"/>
                  <a:pt x="24174" y="396744"/>
                </a:cubicBezTo>
                <a:cubicBezTo>
                  <a:pt x="25420" y="394875"/>
                  <a:pt x="28660" y="393379"/>
                  <a:pt x="30778" y="393628"/>
                </a:cubicBezTo>
                <a:cubicBezTo>
                  <a:pt x="32274" y="393878"/>
                  <a:pt x="34018" y="397367"/>
                  <a:pt x="34267" y="399485"/>
                </a:cubicBezTo>
                <a:cubicBezTo>
                  <a:pt x="34766" y="405217"/>
                  <a:pt x="34392" y="411073"/>
                  <a:pt x="34392" y="417927"/>
                </a:cubicBezTo>
                <a:cubicBezTo>
                  <a:pt x="85106" y="431135"/>
                  <a:pt x="136319" y="444841"/>
                  <a:pt x="187532" y="458548"/>
                </a:cubicBezTo>
                <a:cubicBezTo>
                  <a:pt x="195382" y="438362"/>
                  <a:pt x="203108" y="418425"/>
                  <a:pt x="211082" y="397865"/>
                </a:cubicBezTo>
                <a:cubicBezTo>
                  <a:pt x="193015" y="388520"/>
                  <a:pt x="174324" y="378676"/>
                  <a:pt x="156630" y="369455"/>
                </a:cubicBezTo>
                <a:cubicBezTo>
                  <a:pt x="149153" y="376558"/>
                  <a:pt x="142674" y="383909"/>
                  <a:pt x="134948" y="389641"/>
                </a:cubicBezTo>
                <a:cubicBezTo>
                  <a:pt x="130213" y="393130"/>
                  <a:pt x="123734" y="395373"/>
                  <a:pt x="117753" y="395996"/>
                </a:cubicBezTo>
                <a:cubicBezTo>
                  <a:pt x="107659" y="397118"/>
                  <a:pt x="99186" y="388146"/>
                  <a:pt x="98439" y="375810"/>
                </a:cubicBezTo>
                <a:cubicBezTo>
                  <a:pt x="96694" y="345655"/>
                  <a:pt x="109030" y="321856"/>
                  <a:pt x="132331" y="303539"/>
                </a:cubicBezTo>
                <a:cubicBezTo>
                  <a:pt x="140182" y="297308"/>
                  <a:pt x="149652" y="293446"/>
                  <a:pt x="159495" y="299053"/>
                </a:cubicBezTo>
                <a:cubicBezTo>
                  <a:pt x="169464" y="304785"/>
                  <a:pt x="170586" y="315252"/>
                  <a:pt x="170087" y="325345"/>
                </a:cubicBezTo>
                <a:cubicBezTo>
                  <a:pt x="169588" y="333693"/>
                  <a:pt x="167346" y="342042"/>
                  <a:pt x="165601" y="351262"/>
                </a:cubicBezTo>
                <a:cubicBezTo>
                  <a:pt x="183295" y="360483"/>
                  <a:pt x="201986" y="370327"/>
                  <a:pt x="220427" y="379922"/>
                </a:cubicBezTo>
                <a:cubicBezTo>
                  <a:pt x="232514" y="361854"/>
                  <a:pt x="244352" y="344036"/>
                  <a:pt x="256687" y="325718"/>
                </a:cubicBezTo>
                <a:cubicBezTo>
                  <a:pt x="216565" y="291950"/>
                  <a:pt x="176068" y="258058"/>
                  <a:pt x="135322" y="223916"/>
                </a:cubicBezTo>
                <a:cubicBezTo>
                  <a:pt x="130587" y="227280"/>
                  <a:pt x="126101" y="231018"/>
                  <a:pt x="121242" y="233760"/>
                </a:cubicBezTo>
                <a:cubicBezTo>
                  <a:pt x="118874" y="235131"/>
                  <a:pt x="115510" y="234507"/>
                  <a:pt x="112519" y="234881"/>
                </a:cubicBezTo>
                <a:cubicBezTo>
                  <a:pt x="112395" y="232140"/>
                  <a:pt x="111398" y="229025"/>
                  <a:pt x="112270" y="226657"/>
                </a:cubicBezTo>
                <a:cubicBezTo>
                  <a:pt x="119373" y="208963"/>
                  <a:pt x="131086" y="195008"/>
                  <a:pt x="147284" y="185164"/>
                </a:cubicBezTo>
                <a:cubicBezTo>
                  <a:pt x="149402" y="183917"/>
                  <a:pt x="152642" y="184540"/>
                  <a:pt x="155383" y="184292"/>
                </a:cubicBezTo>
                <a:cubicBezTo>
                  <a:pt x="155508" y="187033"/>
                  <a:pt x="156380" y="190023"/>
                  <a:pt x="155508" y="192391"/>
                </a:cubicBezTo>
                <a:cubicBezTo>
                  <a:pt x="153639" y="197624"/>
                  <a:pt x="151022" y="202484"/>
                  <a:pt x="148281" y="208340"/>
                </a:cubicBezTo>
                <a:cubicBezTo>
                  <a:pt x="188529" y="242109"/>
                  <a:pt x="229150" y="276250"/>
                  <a:pt x="269647" y="310143"/>
                </a:cubicBezTo>
                <a:cubicBezTo>
                  <a:pt x="285098" y="295315"/>
                  <a:pt x="300549" y="280487"/>
                  <a:pt x="316623" y="265160"/>
                </a:cubicBezTo>
                <a:cubicBezTo>
                  <a:pt x="304287" y="249086"/>
                  <a:pt x="291452" y="232264"/>
                  <a:pt x="278992" y="216066"/>
                </a:cubicBezTo>
                <a:cubicBezTo>
                  <a:pt x="270519" y="219181"/>
                  <a:pt x="262793" y="222670"/>
                  <a:pt x="254694" y="224788"/>
                </a:cubicBezTo>
                <a:cubicBezTo>
                  <a:pt x="249461" y="226159"/>
                  <a:pt x="243479" y="226159"/>
                  <a:pt x="237997" y="225536"/>
                </a:cubicBezTo>
                <a:cubicBezTo>
                  <a:pt x="227405" y="224290"/>
                  <a:pt x="221050" y="215318"/>
                  <a:pt x="222172" y="204602"/>
                </a:cubicBezTo>
                <a:cubicBezTo>
                  <a:pt x="223293" y="195008"/>
                  <a:pt x="227405" y="186659"/>
                  <a:pt x="233386" y="179307"/>
                </a:cubicBezTo>
                <a:cubicBezTo>
                  <a:pt x="248090" y="161115"/>
                  <a:pt x="266033" y="147907"/>
                  <a:pt x="290082" y="145788"/>
                </a:cubicBezTo>
                <a:cubicBezTo>
                  <a:pt x="310143" y="144044"/>
                  <a:pt x="320112" y="157003"/>
                  <a:pt x="312511" y="175694"/>
                </a:cubicBezTo>
                <a:cubicBezTo>
                  <a:pt x="308523" y="185413"/>
                  <a:pt x="301795" y="194135"/>
                  <a:pt x="295565" y="204353"/>
                </a:cubicBezTo>
                <a:cubicBezTo>
                  <a:pt x="307278" y="219680"/>
                  <a:pt x="320112" y="236376"/>
                  <a:pt x="332572" y="252700"/>
                </a:cubicBezTo>
                <a:cubicBezTo>
                  <a:pt x="351139" y="241361"/>
                  <a:pt x="369331" y="230271"/>
                  <a:pt x="388146" y="218807"/>
                </a:cubicBezTo>
                <a:cubicBezTo>
                  <a:pt x="365967" y="171332"/>
                  <a:pt x="343538" y="123235"/>
                  <a:pt x="321233" y="75386"/>
                </a:cubicBezTo>
                <a:cubicBezTo>
                  <a:pt x="314879" y="76508"/>
                  <a:pt x="309146" y="78003"/>
                  <a:pt x="303165" y="78502"/>
                </a:cubicBezTo>
                <a:cubicBezTo>
                  <a:pt x="300923" y="78751"/>
                  <a:pt x="297185" y="77380"/>
                  <a:pt x="296437" y="75760"/>
                </a:cubicBezTo>
                <a:cubicBezTo>
                  <a:pt x="295689" y="74016"/>
                  <a:pt x="297060" y="70402"/>
                  <a:pt x="298680" y="68782"/>
                </a:cubicBezTo>
                <a:cubicBezTo>
                  <a:pt x="310393" y="56820"/>
                  <a:pt x="324972" y="50340"/>
                  <a:pt x="340921" y="46353"/>
                </a:cubicBezTo>
                <a:cubicBezTo>
                  <a:pt x="344161" y="45605"/>
                  <a:pt x="347525" y="45107"/>
                  <a:pt x="350765" y="45232"/>
                </a:cubicBezTo>
                <a:cubicBezTo>
                  <a:pt x="356497" y="45605"/>
                  <a:pt x="358366" y="49219"/>
                  <a:pt x="354503" y="53456"/>
                </a:cubicBezTo>
                <a:cubicBezTo>
                  <a:pt x="350266" y="58191"/>
                  <a:pt x="345158" y="62178"/>
                  <a:pt x="339675" y="67038"/>
                </a:cubicBezTo>
                <a:cubicBezTo>
                  <a:pt x="361730" y="114388"/>
                  <a:pt x="384159" y="162486"/>
                  <a:pt x="406463" y="210209"/>
                </a:cubicBezTo>
                <a:cubicBezTo>
                  <a:pt x="427148" y="203231"/>
                  <a:pt x="447209" y="196378"/>
                  <a:pt x="468143" y="189275"/>
                </a:cubicBezTo>
                <a:cubicBezTo>
                  <a:pt x="463782" y="169463"/>
                  <a:pt x="459171" y="148904"/>
                  <a:pt x="454810" y="129341"/>
                </a:cubicBezTo>
                <a:cubicBezTo>
                  <a:pt x="444842" y="128219"/>
                  <a:pt x="435745" y="127347"/>
                  <a:pt x="426774" y="126225"/>
                </a:cubicBezTo>
                <a:cubicBezTo>
                  <a:pt x="424905" y="125976"/>
                  <a:pt x="423160" y="125353"/>
                  <a:pt x="421416" y="124605"/>
                </a:cubicBezTo>
                <a:cubicBezTo>
                  <a:pt x="403223" y="117503"/>
                  <a:pt x="399610" y="101927"/>
                  <a:pt x="413316" y="87971"/>
                </a:cubicBezTo>
                <a:cubicBezTo>
                  <a:pt x="425029" y="75885"/>
                  <a:pt x="440107" y="70277"/>
                  <a:pt x="456306" y="67411"/>
                </a:cubicBezTo>
                <a:cubicBezTo>
                  <a:pt x="468890" y="65169"/>
                  <a:pt x="481476" y="65169"/>
                  <a:pt x="493812" y="69530"/>
                </a:cubicBezTo>
                <a:cubicBezTo>
                  <a:pt x="513125" y="76632"/>
                  <a:pt x="517238" y="92956"/>
                  <a:pt x="502036" y="106912"/>
                </a:cubicBezTo>
                <a:cubicBezTo>
                  <a:pt x="494310" y="114014"/>
                  <a:pt x="484466" y="118874"/>
                  <a:pt x="474747" y="125353"/>
                </a:cubicBezTo>
                <a:cubicBezTo>
                  <a:pt x="478983" y="144418"/>
                  <a:pt x="483469" y="164853"/>
                  <a:pt x="487955" y="184790"/>
                </a:cubicBezTo>
                <a:cubicBezTo>
                  <a:pt x="509761" y="182422"/>
                  <a:pt x="530944" y="180179"/>
                  <a:pt x="552501" y="177812"/>
                </a:cubicBezTo>
                <a:cubicBezTo>
                  <a:pt x="552501" y="125353"/>
                  <a:pt x="552501" y="72396"/>
                  <a:pt x="552501" y="19438"/>
                </a:cubicBezTo>
                <a:cubicBezTo>
                  <a:pt x="546644" y="17818"/>
                  <a:pt x="540539" y="16573"/>
                  <a:pt x="534807" y="14454"/>
                </a:cubicBezTo>
                <a:cubicBezTo>
                  <a:pt x="532689" y="13707"/>
                  <a:pt x="530196" y="11090"/>
                  <a:pt x="529822" y="8972"/>
                </a:cubicBezTo>
                <a:cubicBezTo>
                  <a:pt x="529574" y="7601"/>
                  <a:pt x="532689" y="4610"/>
                  <a:pt x="534682" y="4237"/>
                </a:cubicBezTo>
                <a:cubicBezTo>
                  <a:pt x="543529" y="2492"/>
                  <a:pt x="552127" y="0"/>
                  <a:pt x="560600" y="0"/>
                </a:cubicBezTo>
                <a:close/>
              </a:path>
            </a:pathLst>
          </a:custGeom>
          <a:solidFill>
            <a:schemeClr val="bg1">
              <a:alpha val="20000"/>
            </a:schemeClr>
          </a:solidFill>
          <a:ln w="2697"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7F86E4F-DA1B-4EBC-8F27-21D369A098B3}"/>
              </a:ext>
            </a:extLst>
          </p:cNvPr>
          <p:cNvSpPr/>
          <p:nvPr/>
        </p:nvSpPr>
        <p:spPr>
          <a:xfrm>
            <a:off x="10728364" y="3946028"/>
            <a:ext cx="821312" cy="830924"/>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8FEABDDF-0FCC-444B-9079-6076B01E938A}"/>
              </a:ext>
            </a:extLst>
          </p:cNvPr>
          <p:cNvSpPr/>
          <p:nvPr/>
        </p:nvSpPr>
        <p:spPr>
          <a:xfrm>
            <a:off x="9187022" y="3902701"/>
            <a:ext cx="595225" cy="602191"/>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079" y="195839"/>
            <a:ext cx="1526719" cy="152671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75" y="2030391"/>
            <a:ext cx="1547523" cy="154752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275" y="3821213"/>
            <a:ext cx="1579861" cy="1579861"/>
          </a:xfrm>
          <a:prstGeom prst="rect">
            <a:avLst/>
          </a:prstGeom>
        </p:spPr>
      </p:pic>
    </p:spTree>
    <p:extLst>
      <p:ext uri="{BB962C8B-B14F-4D97-AF65-F5344CB8AC3E}">
        <p14:creationId xmlns:p14="http://schemas.microsoft.com/office/powerpoint/2010/main" val="2011118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3402A791-DDD9-4793-89DE-6407F3D68C1C}"/>
              </a:ext>
            </a:extLst>
          </p:cNvPr>
          <p:cNvGrpSpPr/>
          <p:nvPr/>
        </p:nvGrpSpPr>
        <p:grpSpPr>
          <a:xfrm>
            <a:off x="715915" y="757988"/>
            <a:ext cx="5048606" cy="6267408"/>
            <a:chOff x="2153463" y="1669579"/>
            <a:chExt cx="7911017" cy="6267408"/>
          </a:xfrm>
        </p:grpSpPr>
        <p:sp>
          <p:nvSpPr>
            <p:cNvPr id="4" name="TextBox 3">
              <a:extLst>
                <a:ext uri="{FF2B5EF4-FFF2-40B4-BE49-F238E27FC236}">
                  <a16:creationId xmlns:a16="http://schemas.microsoft.com/office/drawing/2014/main" id="{06A98848-FDF7-4078-A90D-DC62934E97D0}"/>
                </a:ext>
              </a:extLst>
            </p:cNvPr>
            <p:cNvSpPr txBox="1"/>
            <p:nvPr/>
          </p:nvSpPr>
          <p:spPr>
            <a:xfrm>
              <a:off x="2153463" y="1669579"/>
              <a:ext cx="7911017" cy="707886"/>
            </a:xfrm>
            <a:prstGeom prst="rect">
              <a:avLst/>
            </a:prstGeom>
            <a:noFill/>
          </p:spPr>
          <p:txBody>
            <a:bodyPr wrap="square" rtlCol="0">
              <a:spAutoFit/>
            </a:bodyPr>
            <a:lstStyle/>
            <a:p>
              <a:r>
                <a:rPr lang="en-GB" altLang="ko-KR" sz="4000" b="1" dirty="0">
                  <a:solidFill>
                    <a:schemeClr val="bg1"/>
                  </a:solidFill>
                  <a:cs typeface="Arial" pitchFamily="34" charset="0"/>
                </a:rPr>
                <a:t>Housekeeping</a:t>
              </a:r>
              <a:endParaRPr lang="ko-KR" altLang="en-US" sz="4000" b="1" dirty="0">
                <a:solidFill>
                  <a:schemeClr val="bg1"/>
                </a:solidFill>
                <a:cs typeface="Arial" pitchFamily="34" charset="0"/>
              </a:endParaRPr>
            </a:p>
          </p:txBody>
        </p:sp>
        <p:sp>
          <p:nvSpPr>
            <p:cNvPr id="5" name="TextBox 4">
              <a:extLst>
                <a:ext uri="{FF2B5EF4-FFF2-40B4-BE49-F238E27FC236}">
                  <a16:creationId xmlns:a16="http://schemas.microsoft.com/office/drawing/2014/main" id="{3356FAC9-4F4C-49F9-B240-93FDC8CC083A}"/>
                </a:ext>
              </a:extLst>
            </p:cNvPr>
            <p:cNvSpPr txBox="1"/>
            <p:nvPr/>
          </p:nvSpPr>
          <p:spPr>
            <a:xfrm>
              <a:off x="2153463" y="2520119"/>
              <a:ext cx="7911017" cy="541686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000" dirty="0">
                  <a:solidFill>
                    <a:schemeClr val="bg1"/>
                  </a:solidFill>
                  <a:cs typeface="Arial" pitchFamily="34" charset="0"/>
                </a:rPr>
                <a:t>Mics to </a:t>
              </a:r>
              <a:r>
                <a:rPr lang="en-US" altLang="ko-KR" sz="2000" dirty="0" smtClean="0">
                  <a:solidFill>
                    <a:schemeClr val="bg1"/>
                  </a:solidFill>
                  <a:cs typeface="Arial" pitchFamily="34" charset="0"/>
                </a:rPr>
                <a:t>mute</a:t>
              </a:r>
              <a:br>
                <a:rPr lang="en-US" altLang="ko-KR" sz="2000" dirty="0" smtClean="0">
                  <a:solidFill>
                    <a:schemeClr val="bg1"/>
                  </a:solidFill>
                  <a:cs typeface="Arial" pitchFamily="34" charset="0"/>
                </a:rPr>
              </a:br>
              <a:endParaRPr lang="en-US" altLang="ko-KR" sz="2000" dirty="0" smtClean="0">
                <a:solidFill>
                  <a:schemeClr val="bg1"/>
                </a:solidFill>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000" dirty="0" smtClean="0">
                  <a:solidFill>
                    <a:schemeClr val="bg1"/>
                  </a:solidFill>
                  <a:cs typeface="Arial" pitchFamily="34" charset="0"/>
                </a:rPr>
                <a:t>The session is being recorded &amp; will be posted up on the CSP site so that you can review what was discussed. </a:t>
              </a:r>
              <a:endParaRPr lang="en-US" altLang="ko-KR" sz="2000" dirty="0">
                <a:solidFill>
                  <a:schemeClr val="bg1"/>
                </a:solidFill>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altLang="ko-KR" sz="2000" dirty="0">
                <a:solidFill>
                  <a:schemeClr val="bg1"/>
                </a:solidFill>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000" dirty="0">
                  <a:solidFill>
                    <a:schemeClr val="bg1"/>
                  </a:solidFill>
                  <a:cs typeface="Arial" pitchFamily="34" charset="0"/>
                </a:rPr>
                <a:t>Use chat function to </a:t>
              </a:r>
              <a:r>
                <a:rPr lang="en-US" altLang="ko-KR" sz="2000" dirty="0" smtClean="0">
                  <a:solidFill>
                    <a:schemeClr val="bg1"/>
                  </a:solidFill>
                  <a:cs typeface="Arial" pitchFamily="34" charset="0"/>
                </a:rPr>
                <a:t>tell us who you are and where you are from</a:t>
              </a:r>
              <a:endParaRPr lang="en-US" altLang="ko-KR" sz="2000" dirty="0">
                <a:solidFill>
                  <a:schemeClr val="bg1"/>
                </a:solidFill>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altLang="ko-KR" sz="2000" dirty="0">
                <a:solidFill>
                  <a:schemeClr val="bg1"/>
                </a:solidFill>
                <a:cs typeface="Arial" pitchFamily="34" charset="0"/>
              </a:endParaRPr>
            </a:p>
            <a:p>
              <a:pPr marL="457200" lvl="0" indent="-457200">
                <a:buFont typeface="Arial" panose="020B0604020202020204" pitchFamily="34" charset="0"/>
                <a:buChar char="•"/>
                <a:defRPr/>
              </a:pPr>
              <a:r>
                <a:rPr lang="en-US" altLang="ko-KR" sz="2000" dirty="0">
                  <a:solidFill>
                    <a:prstClr val="white"/>
                  </a:solidFill>
                  <a:cs typeface="Arial" pitchFamily="34" charset="0"/>
                </a:rPr>
                <a:t>Following each ‘myth’ presentation there will be a short period for discussion. Please note down any questions that spring to mind during the presentations to save them for the Q&amp;A session</a:t>
              </a:r>
              <a:r>
                <a:rPr lang="en-US" altLang="ko-KR" sz="2800" dirty="0" smtClean="0">
                  <a:solidFill>
                    <a:schemeClr val="bg1"/>
                  </a:solidFill>
                  <a:cs typeface="Arial" pitchFamily="34" charset="0"/>
                </a:rPr>
                <a:t/>
              </a:r>
              <a:br>
                <a:rPr lang="en-US" altLang="ko-KR" sz="2800" dirty="0" smtClean="0">
                  <a:solidFill>
                    <a:schemeClr val="bg1"/>
                  </a:solidFill>
                  <a:cs typeface="Arial" pitchFamily="34" charset="0"/>
                </a:rPr>
              </a:br>
              <a:endParaRPr lang="en-US" altLang="ko-KR" dirty="0">
                <a:solidFill>
                  <a:schemeClr val="bg1"/>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2800" dirty="0">
                  <a:solidFill>
                    <a:schemeClr val="bg1"/>
                  </a:solidFill>
                  <a:cs typeface="Arial" pitchFamily="34" charset="0"/>
                </a:rPr>
                <a:t>	</a:t>
              </a:r>
            </a:p>
          </p:txBody>
        </p:sp>
      </p:grpSp>
      <p:grpSp>
        <p:nvGrpSpPr>
          <p:cNvPr id="9" name="Group 8">
            <a:extLst>
              <a:ext uri="{FF2B5EF4-FFF2-40B4-BE49-F238E27FC236}">
                <a16:creationId xmlns:a16="http://schemas.microsoft.com/office/drawing/2014/main" id="{C59879D6-DC97-4FE6-BDC7-219AE99F6080}"/>
              </a:ext>
            </a:extLst>
          </p:cNvPr>
          <p:cNvGrpSpPr/>
          <p:nvPr/>
        </p:nvGrpSpPr>
        <p:grpSpPr>
          <a:xfrm rot="21009905">
            <a:off x="6972199" y="-214888"/>
            <a:ext cx="4487019" cy="2363054"/>
            <a:chOff x="5374518" y="243378"/>
            <a:chExt cx="4487019" cy="2363054"/>
          </a:xfrm>
        </p:grpSpPr>
        <p:sp>
          <p:nvSpPr>
            <p:cNvPr id="10" name="Freeform: Shape 3">
              <a:extLst>
                <a:ext uri="{FF2B5EF4-FFF2-40B4-BE49-F238E27FC236}">
                  <a16:creationId xmlns:a16="http://schemas.microsoft.com/office/drawing/2014/main" id="{389A36DA-C602-4205-B0DA-C832C5DFB64B}"/>
                </a:ext>
              </a:extLst>
            </p:cNvPr>
            <p:cNvSpPr/>
            <p:nvPr/>
          </p:nvSpPr>
          <p:spPr>
            <a:xfrm rot="1015521">
              <a:off x="5374518" y="243378"/>
              <a:ext cx="4487019" cy="2363054"/>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11" name="Freeform: Shape 4">
              <a:extLst>
                <a:ext uri="{FF2B5EF4-FFF2-40B4-BE49-F238E27FC236}">
                  <a16:creationId xmlns:a16="http://schemas.microsoft.com/office/drawing/2014/main" id="{B9BEFBF6-7422-4872-8E59-C6E9EE5B9461}"/>
                </a:ext>
              </a:extLst>
            </p:cNvPr>
            <p:cNvSpPr/>
            <p:nvPr/>
          </p:nvSpPr>
          <p:spPr>
            <a:xfrm rot="1015521">
              <a:off x="6115118" y="765679"/>
              <a:ext cx="3212938" cy="1336911"/>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pic>
        <p:nvPicPr>
          <p:cNvPr id="12" name="Picture 11"/>
          <p:cNvPicPr>
            <a:picLocks noChangeAspect="1"/>
          </p:cNvPicPr>
          <p:nvPr/>
        </p:nvPicPr>
        <p:blipFill>
          <a:blip r:embed="rId3"/>
          <a:stretch>
            <a:fillRect/>
          </a:stretch>
        </p:blipFill>
        <p:spPr>
          <a:xfrm>
            <a:off x="209903" y="5078202"/>
            <a:ext cx="506012" cy="542591"/>
          </a:xfrm>
          <a:prstGeom prst="rect">
            <a:avLst/>
          </a:prstGeom>
        </p:spPr>
      </p:pic>
      <p:sp>
        <p:nvSpPr>
          <p:cNvPr id="6" name="TextBox 5"/>
          <p:cNvSpPr txBox="1"/>
          <p:nvPr/>
        </p:nvSpPr>
        <p:spPr>
          <a:xfrm>
            <a:off x="6122021" y="2207941"/>
            <a:ext cx="5653668" cy="3631763"/>
          </a:xfrm>
          <a:prstGeom prst="rect">
            <a:avLst/>
          </a:prstGeom>
          <a:noFill/>
        </p:spPr>
        <p:txBody>
          <a:bodyPr wrap="square" rtlCol="0">
            <a:spAutoFit/>
          </a:bodyPr>
          <a:lstStyle/>
          <a:p>
            <a:endParaRPr lang="en-US" altLang="ko-KR" sz="2400" dirty="0" smtClean="0">
              <a:solidFill>
                <a:prstClr val="white"/>
              </a:solidFill>
              <a:cs typeface="Arial" pitchFamily="34" charset="0"/>
            </a:endParaRPr>
          </a:p>
          <a:p>
            <a:pPr marL="342900" indent="-342900">
              <a:buFont typeface="Arial" panose="020B0604020202020204" pitchFamily="34" charset="0"/>
              <a:buChar char="•"/>
            </a:pPr>
            <a:r>
              <a:rPr lang="en-US" altLang="ko-KR" sz="2000" dirty="0" smtClean="0">
                <a:solidFill>
                  <a:prstClr val="white"/>
                </a:solidFill>
                <a:cs typeface="Arial" pitchFamily="34" charset="0"/>
              </a:rPr>
              <a:t>At the end of the session please use the chat room to tell us your take home message (Start with </a:t>
            </a:r>
            <a:r>
              <a:rPr lang="en-US" altLang="ko-KR" sz="2000" b="1" dirty="0" smtClean="0">
                <a:solidFill>
                  <a:prstClr val="white"/>
                </a:solidFill>
                <a:cs typeface="Arial" pitchFamily="34" charset="0"/>
              </a:rPr>
              <a:t>#Message) </a:t>
            </a:r>
            <a:br>
              <a:rPr lang="en-US" altLang="ko-KR" sz="2000" b="1" dirty="0" smtClean="0">
                <a:solidFill>
                  <a:prstClr val="white"/>
                </a:solidFill>
                <a:cs typeface="Arial" pitchFamily="34" charset="0"/>
              </a:rPr>
            </a:br>
            <a:endParaRPr lang="en-US" altLang="ko-KR" sz="2000" b="1" dirty="0" smtClean="0">
              <a:solidFill>
                <a:prstClr val="white"/>
              </a:solidFill>
              <a:cs typeface="Arial" pitchFamily="34" charset="0"/>
            </a:endParaRPr>
          </a:p>
          <a:p>
            <a:pPr marL="342900" indent="-342900">
              <a:buFont typeface="Arial" panose="020B0604020202020204" pitchFamily="34" charset="0"/>
              <a:buChar char="•"/>
            </a:pPr>
            <a:r>
              <a:rPr lang="en-US" altLang="ko-KR" sz="2000" dirty="0" smtClean="0">
                <a:solidFill>
                  <a:prstClr val="white"/>
                </a:solidFill>
                <a:cs typeface="Arial" pitchFamily="34" charset="0"/>
              </a:rPr>
              <a:t>and let us know if there is anything the CSP can  do to help with your placements (Start with </a:t>
            </a:r>
            <a:r>
              <a:rPr lang="en-US" altLang="ko-KR" sz="2000" b="1" dirty="0" smtClean="0">
                <a:solidFill>
                  <a:prstClr val="white"/>
                </a:solidFill>
                <a:cs typeface="Arial" pitchFamily="34" charset="0"/>
              </a:rPr>
              <a:t>#Help</a:t>
            </a:r>
            <a:r>
              <a:rPr lang="en-US" altLang="ko-KR" sz="2000" dirty="0" smtClean="0">
                <a:solidFill>
                  <a:prstClr val="white"/>
                </a:solidFill>
                <a:cs typeface="Arial" pitchFamily="34" charset="0"/>
              </a:rPr>
              <a:t>) </a:t>
            </a:r>
            <a:r>
              <a:rPr lang="en-US" altLang="ko-KR" sz="2400" dirty="0" smtClean="0">
                <a:solidFill>
                  <a:prstClr val="white"/>
                </a:solidFill>
                <a:cs typeface="Arial" pitchFamily="34" charset="0"/>
              </a:rPr>
              <a:t/>
            </a:r>
            <a:br>
              <a:rPr lang="en-US" altLang="ko-KR" sz="2400" dirty="0" smtClean="0">
                <a:solidFill>
                  <a:prstClr val="white"/>
                </a:solidFill>
                <a:cs typeface="Arial" pitchFamily="34" charset="0"/>
              </a:rPr>
            </a:br>
            <a:r>
              <a:rPr lang="en-US" altLang="ko-KR" sz="2400" dirty="0" smtClean="0">
                <a:solidFill>
                  <a:prstClr val="white"/>
                </a:solidFill>
                <a:cs typeface="Arial" pitchFamily="34" charset="0"/>
              </a:rPr>
              <a:t/>
            </a:r>
            <a:br>
              <a:rPr lang="en-US" altLang="ko-KR" sz="2400" dirty="0" smtClean="0">
                <a:solidFill>
                  <a:prstClr val="white"/>
                </a:solidFill>
                <a:cs typeface="Arial" pitchFamily="34" charset="0"/>
              </a:rPr>
            </a:br>
            <a:endParaRPr lang="en-US" altLang="ko-KR" sz="2400" dirty="0" smtClean="0">
              <a:solidFill>
                <a:prstClr val="white"/>
              </a:solidFill>
              <a:cs typeface="Arial" pitchFamily="34" charset="0"/>
            </a:endParaRP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4179153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F74FDE-8F8C-43EC-BDF3-7F92B98C3844}"/>
              </a:ext>
            </a:extLst>
          </p:cNvPr>
          <p:cNvSpPr/>
          <p:nvPr/>
        </p:nvSpPr>
        <p:spPr>
          <a:xfrm>
            <a:off x="386267" y="1002738"/>
            <a:ext cx="11815084" cy="566101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F151E25-6A91-4F74-B715-858EAEDD7FEF}"/>
              </a:ext>
            </a:extLst>
          </p:cNvPr>
          <p:cNvSpPr txBox="1"/>
          <p:nvPr/>
        </p:nvSpPr>
        <p:spPr>
          <a:xfrm>
            <a:off x="508530" y="292623"/>
            <a:ext cx="3460726" cy="923330"/>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r>
              <a:rPr lang="en-US" altLang="ko-KR" sz="5400" dirty="0">
                <a:effectLst/>
                <a:latin typeface="+mj-lt"/>
              </a:rPr>
              <a:t>Agenda</a:t>
            </a:r>
            <a:endParaRPr lang="ko-KR" altLang="en-US" sz="5400" dirty="0">
              <a:effectLst/>
              <a:latin typeface="+mj-lt"/>
            </a:endParaRPr>
          </a:p>
        </p:txBody>
      </p:sp>
      <p:grpSp>
        <p:nvGrpSpPr>
          <p:cNvPr id="6" name="Group 5">
            <a:extLst>
              <a:ext uri="{FF2B5EF4-FFF2-40B4-BE49-F238E27FC236}">
                <a16:creationId xmlns:a16="http://schemas.microsoft.com/office/drawing/2014/main" id="{C59879D6-DC97-4FE6-BDC7-219AE99F6080}"/>
              </a:ext>
            </a:extLst>
          </p:cNvPr>
          <p:cNvGrpSpPr/>
          <p:nvPr/>
        </p:nvGrpSpPr>
        <p:grpSpPr>
          <a:xfrm rot="21009905">
            <a:off x="7536135" y="-726906"/>
            <a:ext cx="4487019" cy="2363054"/>
            <a:chOff x="5374518" y="243378"/>
            <a:chExt cx="4487019" cy="2363054"/>
          </a:xfrm>
        </p:grpSpPr>
        <p:sp>
          <p:nvSpPr>
            <p:cNvPr id="4" name="Freeform: Shape 3">
              <a:extLst>
                <a:ext uri="{FF2B5EF4-FFF2-40B4-BE49-F238E27FC236}">
                  <a16:creationId xmlns:a16="http://schemas.microsoft.com/office/drawing/2014/main" id="{389A36DA-C602-4205-B0DA-C832C5DFB64B}"/>
                </a:ext>
              </a:extLst>
            </p:cNvPr>
            <p:cNvSpPr/>
            <p:nvPr/>
          </p:nvSpPr>
          <p:spPr>
            <a:xfrm rot="1015521">
              <a:off x="5374518" y="243378"/>
              <a:ext cx="4487019" cy="2363054"/>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BEFBF6-7422-4872-8E59-C6E9EE5B9461}"/>
                </a:ext>
              </a:extLst>
            </p:cNvPr>
            <p:cNvSpPr/>
            <p:nvPr/>
          </p:nvSpPr>
          <p:spPr>
            <a:xfrm rot="1015521">
              <a:off x="6115118" y="765679"/>
              <a:ext cx="3212938" cy="1336911"/>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9" name="TextBox 8">
            <a:extLst>
              <a:ext uri="{FF2B5EF4-FFF2-40B4-BE49-F238E27FC236}">
                <a16:creationId xmlns:a16="http://schemas.microsoft.com/office/drawing/2014/main" id="{E2193BE3-43D0-4C26-8BF5-BF3C804F754E}"/>
              </a:ext>
            </a:extLst>
          </p:cNvPr>
          <p:cNvSpPr txBox="1"/>
          <p:nvPr/>
        </p:nvSpPr>
        <p:spPr>
          <a:xfrm>
            <a:off x="421315" y="1448153"/>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16" name="TextBox 15">
            <a:extLst>
              <a:ext uri="{FF2B5EF4-FFF2-40B4-BE49-F238E27FC236}">
                <a16:creationId xmlns:a16="http://schemas.microsoft.com/office/drawing/2014/main" id="{DB0FFC99-A431-4C83-A843-A4C82EA6EDA2}"/>
              </a:ext>
            </a:extLst>
          </p:cNvPr>
          <p:cNvSpPr txBox="1"/>
          <p:nvPr/>
        </p:nvSpPr>
        <p:spPr>
          <a:xfrm>
            <a:off x="1414459" y="1559754"/>
            <a:ext cx="10025528" cy="4401205"/>
          </a:xfrm>
          <a:prstGeom prst="rect">
            <a:avLst/>
          </a:prstGeom>
          <a:noFill/>
        </p:spPr>
        <p:txBody>
          <a:bodyPr wrap="square" lIns="108000" rIns="108000" rtlCol="0">
            <a:spAutoFit/>
          </a:bodyPr>
          <a:lstStyle/>
          <a:p>
            <a:r>
              <a:rPr lang="en-GB" altLang="ko-KR" sz="2000" b="1" dirty="0" smtClean="0">
                <a:solidFill>
                  <a:schemeClr val="bg1"/>
                </a:solidFill>
                <a:cs typeface="Arial" pitchFamily="34" charset="0"/>
              </a:rPr>
              <a:t>Placement </a:t>
            </a:r>
            <a:r>
              <a:rPr lang="en-GB" altLang="ko-KR" sz="2000" b="1" dirty="0">
                <a:solidFill>
                  <a:schemeClr val="bg1"/>
                </a:solidFill>
                <a:cs typeface="Arial" pitchFamily="34" charset="0"/>
              </a:rPr>
              <a:t>overview nationally - (Gill Rawlinson, CSP Assistant Director, Practice &amp; Development</a:t>
            </a:r>
            <a:r>
              <a:rPr lang="en-GB" altLang="ko-KR" sz="2000" b="1" dirty="0" smtClean="0">
                <a:solidFill>
                  <a:schemeClr val="bg1"/>
                </a:solidFill>
                <a:cs typeface="Arial" pitchFamily="34" charset="0"/>
              </a:rPr>
              <a:t>)</a:t>
            </a:r>
            <a:br>
              <a:rPr lang="en-GB" altLang="ko-KR" sz="2000" b="1" dirty="0" smtClean="0">
                <a:solidFill>
                  <a:schemeClr val="bg1"/>
                </a:solidFill>
                <a:cs typeface="Arial" pitchFamily="34" charset="0"/>
              </a:rPr>
            </a:br>
            <a:endParaRPr lang="en-GB" altLang="ko-KR" sz="2000" b="1" dirty="0">
              <a:solidFill>
                <a:schemeClr val="bg1"/>
              </a:solidFill>
              <a:cs typeface="Arial" pitchFamily="34" charset="0"/>
            </a:endParaRPr>
          </a:p>
          <a:p>
            <a:r>
              <a:rPr lang="en-GB" altLang="ko-KR" sz="2000" b="1" dirty="0" smtClean="0">
                <a:solidFill>
                  <a:schemeClr val="bg1"/>
                </a:solidFill>
                <a:cs typeface="Arial" pitchFamily="34" charset="0"/>
              </a:rPr>
              <a:t>Challenging </a:t>
            </a:r>
            <a:r>
              <a:rPr lang="en-GB" altLang="ko-KR" sz="2000" b="1" dirty="0">
                <a:solidFill>
                  <a:schemeClr val="bg1"/>
                </a:solidFill>
                <a:cs typeface="Arial" pitchFamily="34" charset="0"/>
              </a:rPr>
              <a:t>the Myth 1: Placements can only be patient facing and in patient facing </a:t>
            </a:r>
            <a:r>
              <a:rPr lang="en-GB" altLang="ko-KR" sz="2000" b="1" dirty="0" smtClean="0">
                <a:solidFill>
                  <a:schemeClr val="bg1"/>
                </a:solidFill>
                <a:cs typeface="Arial" pitchFamily="34" charset="0"/>
              </a:rPr>
              <a:t>environments</a:t>
            </a:r>
          </a:p>
          <a:p>
            <a:endParaRPr lang="en-GB" altLang="ko-KR" sz="2000" b="1" dirty="0">
              <a:solidFill>
                <a:schemeClr val="bg1"/>
              </a:solidFill>
              <a:cs typeface="Arial" pitchFamily="34" charset="0"/>
            </a:endParaRPr>
          </a:p>
          <a:p>
            <a:r>
              <a:rPr lang="en-GB" altLang="ko-KR" sz="2000" b="1" dirty="0" smtClean="0">
                <a:solidFill>
                  <a:schemeClr val="bg1"/>
                </a:solidFill>
                <a:cs typeface="Arial" pitchFamily="34" charset="0"/>
              </a:rPr>
              <a:t>Challenging </a:t>
            </a:r>
            <a:r>
              <a:rPr lang="en-GB" altLang="ko-KR" sz="2000" b="1" dirty="0">
                <a:solidFill>
                  <a:schemeClr val="bg1"/>
                </a:solidFill>
                <a:cs typeface="Arial" pitchFamily="34" charset="0"/>
              </a:rPr>
              <a:t>the Myth 2:  All student placements have to be a certain type e.g. Acute ITU </a:t>
            </a:r>
            <a:endParaRPr lang="en-GB" altLang="ko-KR" sz="2000" b="1" dirty="0" smtClean="0">
              <a:solidFill>
                <a:schemeClr val="bg1"/>
              </a:solidFill>
              <a:cs typeface="Arial" pitchFamily="34" charset="0"/>
            </a:endParaRPr>
          </a:p>
          <a:p>
            <a:endParaRPr lang="en-GB" altLang="ko-KR" sz="2000" b="1" dirty="0">
              <a:solidFill>
                <a:schemeClr val="bg1"/>
              </a:solidFill>
              <a:cs typeface="Arial" pitchFamily="34" charset="0"/>
            </a:endParaRPr>
          </a:p>
          <a:p>
            <a:r>
              <a:rPr lang="en-GB" altLang="ko-KR" sz="2000" b="1" dirty="0" smtClean="0">
                <a:solidFill>
                  <a:schemeClr val="bg1"/>
                </a:solidFill>
                <a:cs typeface="Arial" pitchFamily="34" charset="0"/>
              </a:rPr>
              <a:t>Challenging </a:t>
            </a:r>
            <a:r>
              <a:rPr lang="en-GB" altLang="ko-KR" sz="2000" b="1" dirty="0">
                <a:solidFill>
                  <a:schemeClr val="bg1"/>
                </a:solidFill>
                <a:cs typeface="Arial" pitchFamily="34" charset="0"/>
              </a:rPr>
              <a:t>the Myth 3: Technology enabled care services placements are not as valuable as traditional face to face </a:t>
            </a:r>
            <a:r>
              <a:rPr lang="en-GB" altLang="ko-KR" sz="2000" b="1" dirty="0" smtClean="0">
                <a:solidFill>
                  <a:schemeClr val="bg1"/>
                </a:solidFill>
                <a:cs typeface="Arial" pitchFamily="34" charset="0"/>
              </a:rPr>
              <a:t>placements</a:t>
            </a:r>
            <a:endParaRPr lang="en-GB" altLang="ko-KR" sz="2000" b="1" dirty="0">
              <a:solidFill>
                <a:schemeClr val="bg1"/>
              </a:solidFill>
              <a:cs typeface="Arial" pitchFamily="34" charset="0"/>
            </a:endParaRPr>
          </a:p>
          <a:p>
            <a:r>
              <a:rPr lang="en-GB" altLang="ko-KR" sz="2000" b="1" dirty="0" smtClean="0">
                <a:solidFill>
                  <a:schemeClr val="bg1"/>
                </a:solidFill>
                <a:cs typeface="Arial" pitchFamily="34" charset="0"/>
              </a:rPr>
              <a:t/>
            </a:r>
            <a:br>
              <a:rPr lang="en-GB" altLang="ko-KR" sz="2000" b="1" dirty="0" smtClean="0">
                <a:solidFill>
                  <a:schemeClr val="bg1"/>
                </a:solidFill>
                <a:cs typeface="Arial" pitchFamily="34" charset="0"/>
              </a:rPr>
            </a:br>
            <a:endParaRPr lang="en-GB" altLang="ko-KR" sz="2000" b="1" dirty="0">
              <a:solidFill>
                <a:schemeClr val="bg1"/>
              </a:solidFill>
              <a:cs typeface="Arial" pitchFamily="34" charset="0"/>
            </a:endParaRPr>
          </a:p>
          <a:p>
            <a:endParaRPr lang="en-GB" altLang="ko-KR" sz="2000" b="1" dirty="0">
              <a:solidFill>
                <a:schemeClr val="bg1"/>
              </a:solidFill>
              <a:cs typeface="Arial" pitchFamily="34" charset="0"/>
            </a:endParaRPr>
          </a:p>
        </p:txBody>
      </p:sp>
      <p:sp>
        <p:nvSpPr>
          <p:cNvPr id="23" name="TextBox 22">
            <a:extLst>
              <a:ext uri="{FF2B5EF4-FFF2-40B4-BE49-F238E27FC236}">
                <a16:creationId xmlns:a16="http://schemas.microsoft.com/office/drawing/2014/main" id="{E1D12B21-522D-467C-B3E2-415E248B2447}"/>
              </a:ext>
            </a:extLst>
          </p:cNvPr>
          <p:cNvSpPr txBox="1"/>
          <p:nvPr/>
        </p:nvSpPr>
        <p:spPr>
          <a:xfrm>
            <a:off x="386267" y="5256464"/>
            <a:ext cx="958096" cy="646331"/>
          </a:xfrm>
          <a:prstGeom prst="rect">
            <a:avLst/>
          </a:prstGeom>
          <a:noFill/>
        </p:spPr>
        <p:txBody>
          <a:bodyPr wrap="square" lIns="108000" rIns="108000" rtlCol="0">
            <a:spAutoFit/>
          </a:bodyPr>
          <a:lstStyle/>
          <a:p>
            <a:pPr algn="ctr"/>
            <a:r>
              <a:rPr lang="en-GB" altLang="ko-KR" sz="3600" b="1" dirty="0" smtClean="0">
                <a:solidFill>
                  <a:schemeClr val="bg1"/>
                </a:solidFill>
                <a:cs typeface="Arial" pitchFamily="34" charset="0"/>
              </a:rPr>
              <a:t>02</a:t>
            </a:r>
            <a:endParaRPr lang="ko-KR" altLang="en-US" sz="3600" b="1" dirty="0">
              <a:solidFill>
                <a:schemeClr val="bg1"/>
              </a:solidFill>
              <a:cs typeface="Arial" pitchFamily="34" charset="0"/>
            </a:endParaRPr>
          </a:p>
        </p:txBody>
      </p:sp>
      <p:sp>
        <p:nvSpPr>
          <p:cNvPr id="24" name="TextBox 23">
            <a:extLst>
              <a:ext uri="{FF2B5EF4-FFF2-40B4-BE49-F238E27FC236}">
                <a16:creationId xmlns:a16="http://schemas.microsoft.com/office/drawing/2014/main" id="{CC79A04E-7156-4385-B119-03B875E8EAA0}"/>
              </a:ext>
            </a:extLst>
          </p:cNvPr>
          <p:cNvSpPr txBox="1"/>
          <p:nvPr/>
        </p:nvSpPr>
        <p:spPr>
          <a:xfrm>
            <a:off x="1522863" y="5379574"/>
            <a:ext cx="8693905" cy="400110"/>
          </a:xfrm>
          <a:prstGeom prst="rect">
            <a:avLst/>
          </a:prstGeom>
          <a:noFill/>
        </p:spPr>
        <p:txBody>
          <a:bodyPr wrap="square" lIns="108000" rIns="108000" rtlCol="0">
            <a:spAutoFit/>
          </a:bodyPr>
          <a:lstStyle/>
          <a:p>
            <a:r>
              <a:rPr lang="en-US" altLang="ko-KR" sz="2000" b="1" dirty="0" smtClean="0">
                <a:solidFill>
                  <a:schemeClr val="bg1"/>
                </a:solidFill>
                <a:cs typeface="Arial" pitchFamily="34" charset="0"/>
              </a:rPr>
              <a:t>Q&amp;A from members to panel (using chatroom)</a:t>
            </a:r>
            <a:endParaRPr lang="ko-KR" altLang="en-US" sz="2000" b="1" i="1" dirty="0">
              <a:solidFill>
                <a:schemeClr val="bg1"/>
              </a:solidFill>
              <a:cs typeface="Arial" pitchFamily="34" charset="0"/>
            </a:endParaRPr>
          </a:p>
        </p:txBody>
      </p:sp>
      <p:sp>
        <p:nvSpPr>
          <p:cNvPr id="20" name="TextBox 19">
            <a:extLst>
              <a:ext uri="{FF2B5EF4-FFF2-40B4-BE49-F238E27FC236}">
                <a16:creationId xmlns:a16="http://schemas.microsoft.com/office/drawing/2014/main" id="{E1D12B21-522D-467C-B3E2-415E248B2447}"/>
              </a:ext>
            </a:extLst>
          </p:cNvPr>
          <p:cNvSpPr txBox="1"/>
          <p:nvPr/>
        </p:nvSpPr>
        <p:spPr>
          <a:xfrm>
            <a:off x="421315" y="5902795"/>
            <a:ext cx="958096" cy="646331"/>
          </a:xfrm>
          <a:prstGeom prst="rect">
            <a:avLst/>
          </a:prstGeom>
          <a:noFill/>
        </p:spPr>
        <p:txBody>
          <a:bodyPr wrap="square" lIns="108000" rIns="108000" rtlCol="0">
            <a:spAutoFit/>
          </a:bodyPr>
          <a:lstStyle/>
          <a:p>
            <a:pPr algn="ctr"/>
            <a:r>
              <a:rPr lang="en-GB" altLang="ko-KR" sz="3600" b="1" dirty="0" smtClean="0">
                <a:solidFill>
                  <a:schemeClr val="bg1"/>
                </a:solidFill>
                <a:cs typeface="Arial" pitchFamily="34" charset="0"/>
              </a:rPr>
              <a:t>03</a:t>
            </a:r>
            <a:endParaRPr lang="ko-KR" altLang="en-US" sz="3600" b="1" dirty="0">
              <a:solidFill>
                <a:schemeClr val="bg1"/>
              </a:solidFill>
              <a:cs typeface="Arial" pitchFamily="34" charset="0"/>
            </a:endParaRPr>
          </a:p>
        </p:txBody>
      </p:sp>
      <p:sp>
        <p:nvSpPr>
          <p:cNvPr id="8" name="TextBox 7"/>
          <p:cNvSpPr txBox="1"/>
          <p:nvPr/>
        </p:nvSpPr>
        <p:spPr>
          <a:xfrm>
            <a:off x="1586485" y="5955943"/>
            <a:ext cx="6497507" cy="707886"/>
          </a:xfrm>
          <a:prstGeom prst="rect">
            <a:avLst/>
          </a:prstGeom>
          <a:noFill/>
        </p:spPr>
        <p:txBody>
          <a:bodyPr wrap="square" rtlCol="0">
            <a:spAutoFit/>
          </a:bodyPr>
          <a:lstStyle/>
          <a:p>
            <a:r>
              <a:rPr lang="en-GB" sz="2000" b="1" dirty="0" smtClean="0">
                <a:solidFill>
                  <a:schemeClr val="bg1">
                    <a:lumMod val="95000"/>
                  </a:schemeClr>
                </a:solidFill>
              </a:rPr>
              <a:t>Finish – tell us your #Message &amp; what #Help you need!</a:t>
            </a:r>
            <a:endParaRPr lang="en-GB" sz="2000" b="1" dirty="0">
              <a:solidFill>
                <a:schemeClr val="bg1">
                  <a:lumMod val="95000"/>
                </a:schemeClr>
              </a:solidFill>
            </a:endParaRPr>
          </a:p>
        </p:txBody>
      </p:sp>
    </p:spTree>
    <p:extLst>
      <p:ext uri="{BB962C8B-B14F-4D97-AF65-F5344CB8AC3E}">
        <p14:creationId xmlns:p14="http://schemas.microsoft.com/office/powerpoint/2010/main" val="899384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828" y="968828"/>
            <a:ext cx="10787743" cy="4801314"/>
          </a:xfrm>
          <a:prstGeom prst="rect">
            <a:avLst/>
          </a:prstGeom>
          <a:noFill/>
        </p:spPr>
        <p:txBody>
          <a:bodyPr wrap="square" rtlCol="0">
            <a:spAutoFit/>
          </a:bodyPr>
          <a:lstStyle/>
          <a:p>
            <a:r>
              <a:rPr lang="en-GB" b="1" dirty="0">
                <a:solidFill>
                  <a:schemeClr val="bg1"/>
                </a:solidFill>
              </a:rPr>
              <a:t>Christie Robinson</a:t>
            </a:r>
            <a:r>
              <a:rPr lang="en-GB" dirty="0">
                <a:solidFill>
                  <a:schemeClr val="bg1"/>
                </a:solidFill>
              </a:rPr>
              <a:t> </a:t>
            </a:r>
          </a:p>
          <a:p>
            <a:r>
              <a:rPr lang="en-GB" dirty="0">
                <a:solidFill>
                  <a:schemeClr val="bg1"/>
                </a:solidFill>
              </a:rPr>
              <a:t>Associate Head of School (Practice Learning) &amp; Lecturer in Physiotherapy at the University of Plymouth</a:t>
            </a:r>
          </a:p>
          <a:p>
            <a:r>
              <a:rPr lang="en-GB" dirty="0">
                <a:solidFill>
                  <a:schemeClr val="bg1"/>
                </a:solidFill>
              </a:rPr>
              <a:t>A neurological physiotherapist with specialism in paediatric </a:t>
            </a:r>
            <a:r>
              <a:rPr lang="en-GB" dirty="0" err="1">
                <a:solidFill>
                  <a:schemeClr val="bg1"/>
                </a:solidFill>
              </a:rPr>
              <a:t>neurodisability</a:t>
            </a:r>
            <a:r>
              <a:rPr lang="en-GB" dirty="0">
                <a:solidFill>
                  <a:schemeClr val="bg1"/>
                </a:solidFill>
              </a:rPr>
              <a:t> previously, Christie has been at the University of Plymouth since 2015 and involved in placement planning and support for the last 3 years.</a:t>
            </a:r>
          </a:p>
          <a:p>
            <a:r>
              <a:rPr lang="en-GB" dirty="0">
                <a:solidFill>
                  <a:schemeClr val="bg1"/>
                </a:solidFill>
              </a:rPr>
              <a:t> </a:t>
            </a:r>
          </a:p>
          <a:p>
            <a:r>
              <a:rPr lang="en-GB" b="1" dirty="0">
                <a:solidFill>
                  <a:schemeClr val="bg1"/>
                </a:solidFill>
              </a:rPr>
              <a:t>Lee Buckland</a:t>
            </a:r>
            <a:r>
              <a:rPr lang="en-GB" dirty="0">
                <a:solidFill>
                  <a:schemeClr val="bg1"/>
                </a:solidFill>
              </a:rPr>
              <a:t> </a:t>
            </a:r>
          </a:p>
          <a:p>
            <a:r>
              <a:rPr lang="en-GB" dirty="0">
                <a:solidFill>
                  <a:schemeClr val="bg1"/>
                </a:solidFill>
              </a:rPr>
              <a:t>Musculoskeletal Physiotherapist and Placement Coordinator for Northern Devon Healthcare NHS Trust. </a:t>
            </a:r>
          </a:p>
          <a:p>
            <a:r>
              <a:rPr lang="en-GB" dirty="0">
                <a:solidFill>
                  <a:schemeClr val="bg1"/>
                </a:solidFill>
              </a:rPr>
              <a:t>He has responsibility to his own patients but also in providing training and support across the wider team, as well as running a weekly injection clinic. He has now been key to co-ordinating Student Physiotherapy Placements across North Devon for many years and is always keen to support students and offer the best placement experience he can. In his spare time amongst family commitments you may find him in the ocean enjoying the waves of North Devon!</a:t>
            </a:r>
          </a:p>
          <a:p>
            <a:r>
              <a:rPr lang="en-GB" dirty="0">
                <a:solidFill>
                  <a:schemeClr val="bg1"/>
                </a:solidFill>
              </a:rPr>
              <a:t> </a:t>
            </a:r>
          </a:p>
          <a:p>
            <a:r>
              <a:rPr lang="en-GB" b="1" dirty="0">
                <a:solidFill>
                  <a:schemeClr val="bg1"/>
                </a:solidFill>
              </a:rPr>
              <a:t>Christina Tang </a:t>
            </a:r>
            <a:r>
              <a:rPr lang="en-GB" b="1" dirty="0" err="1">
                <a:solidFill>
                  <a:schemeClr val="bg1"/>
                </a:solidFill>
              </a:rPr>
              <a:t>Wah</a:t>
            </a:r>
            <a:endParaRPr lang="en-GB" dirty="0">
              <a:solidFill>
                <a:schemeClr val="bg1"/>
              </a:solidFill>
            </a:endParaRPr>
          </a:p>
          <a:p>
            <a:r>
              <a:rPr lang="en-GB" dirty="0">
                <a:solidFill>
                  <a:schemeClr val="bg1"/>
                </a:solidFill>
              </a:rPr>
              <a:t>Now 7-years post stroke, which led her to wanting to pursue a career in physiotherapy, she is about to finish her final year at the University of Plymouth.</a:t>
            </a:r>
          </a:p>
        </p:txBody>
      </p:sp>
      <p:sp>
        <p:nvSpPr>
          <p:cNvPr id="3" name="TextBox 2"/>
          <p:cNvSpPr txBox="1"/>
          <p:nvPr/>
        </p:nvSpPr>
        <p:spPr>
          <a:xfrm>
            <a:off x="3537858" y="304800"/>
            <a:ext cx="4996542" cy="400110"/>
          </a:xfrm>
          <a:prstGeom prst="rect">
            <a:avLst/>
          </a:prstGeom>
          <a:noFill/>
        </p:spPr>
        <p:txBody>
          <a:bodyPr wrap="square" rtlCol="0">
            <a:spAutoFit/>
          </a:bodyPr>
          <a:lstStyle/>
          <a:p>
            <a:pPr algn="ctr"/>
            <a:r>
              <a:rPr lang="en-GB" sz="2000" b="1" dirty="0" smtClean="0">
                <a:solidFill>
                  <a:schemeClr val="bg1"/>
                </a:solidFill>
              </a:rPr>
              <a:t>Biographies for today’s session</a:t>
            </a:r>
            <a:endParaRPr lang="en-GB" sz="2000" b="1" dirty="0">
              <a:solidFill>
                <a:schemeClr val="bg1"/>
              </a:solidFill>
            </a:endParaRPr>
          </a:p>
        </p:txBody>
      </p:sp>
    </p:spTree>
    <p:extLst>
      <p:ext uri="{BB962C8B-B14F-4D97-AF65-F5344CB8AC3E}">
        <p14:creationId xmlns:p14="http://schemas.microsoft.com/office/powerpoint/2010/main" val="327016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84263" y="761392"/>
            <a:ext cx="883202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“All students need to undertake core placements in core specialities”  </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19548" y="2776369"/>
            <a:ext cx="10897495" cy="295465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Q</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uite a common and wide held misperception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Traditional placement models tended to follow core approach – </a:t>
            </a:r>
            <a:r>
              <a:rPr kumimoji="0" lang="en-GB" sz="2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ie</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Respiratory, MSK, Neuro, </a:t>
            </a:r>
            <a:r>
              <a:rPr kumimoji="0" lang="en-GB" sz="2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etc</a:t>
            </a:r>
            <a:endPar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ncreasingly unworkable’ – limited capacity put undue pressures on certain teams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Traditional model leaves un-tapped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2"/>
          <a:stretch>
            <a:fillRect/>
          </a:stretch>
        </p:blipFill>
        <p:spPr>
          <a:xfrm>
            <a:off x="96819" y="192965"/>
            <a:ext cx="3227294" cy="2583404"/>
          </a:xfrm>
          <a:prstGeom prst="rect">
            <a:avLst/>
          </a:prstGeom>
        </p:spPr>
      </p:pic>
    </p:spTree>
    <p:extLst>
      <p:ext uri="{BB962C8B-B14F-4D97-AF65-F5344CB8AC3E}">
        <p14:creationId xmlns:p14="http://schemas.microsoft.com/office/powerpoint/2010/main" val="206194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090" y="247426"/>
            <a:ext cx="3485479" cy="3485479"/>
          </a:xfrm>
          <a:prstGeom prst="rect">
            <a:avLst/>
          </a:prstGeom>
        </p:spPr>
      </p:pic>
      <p:sp>
        <p:nvSpPr>
          <p:cNvPr id="2" name="Title 1"/>
          <p:cNvSpPr>
            <a:spLocks noGrp="1"/>
          </p:cNvSpPr>
          <p:nvPr>
            <p:ph type="title"/>
          </p:nvPr>
        </p:nvSpPr>
        <p:spPr>
          <a:xfrm>
            <a:off x="3883509" y="664602"/>
            <a:ext cx="8767484" cy="1325563"/>
          </a:xfrm>
        </p:spPr>
        <p:txBody>
          <a:bodyPr>
            <a:noAutofit/>
          </a:bodyPr>
          <a:lstStyle/>
          <a:p>
            <a:r>
              <a:rPr lang="en-GB" sz="3200" b="1" dirty="0" smtClean="0">
                <a:latin typeface="+mn-lt"/>
              </a:rPr>
              <a:t>“Students </a:t>
            </a:r>
            <a:r>
              <a:rPr lang="en-GB" sz="3200" b="1" dirty="0">
                <a:latin typeface="+mn-lt"/>
              </a:rPr>
              <a:t>need to gain a breadth of clinical experience through which they can develop learning across a wide range of physiotherapy </a:t>
            </a:r>
            <a:r>
              <a:rPr lang="en-GB" sz="3200" b="1" dirty="0" smtClean="0">
                <a:latin typeface="+mn-lt"/>
              </a:rPr>
              <a:t>practice”</a:t>
            </a:r>
            <a:endParaRPr lang="en-GB" sz="3200" b="1" dirty="0">
              <a:latin typeface="+mn-lt"/>
            </a:endParaRPr>
          </a:p>
        </p:txBody>
      </p:sp>
      <p:sp>
        <p:nvSpPr>
          <p:cNvPr id="3" name="Content Placeholder 2"/>
          <p:cNvSpPr>
            <a:spLocks noGrp="1"/>
          </p:cNvSpPr>
          <p:nvPr>
            <p:ph idx="1"/>
          </p:nvPr>
        </p:nvSpPr>
        <p:spPr>
          <a:xfrm>
            <a:off x="519953" y="2882798"/>
            <a:ext cx="11962503" cy="3015316"/>
          </a:xfrm>
        </p:spPr>
        <p:txBody>
          <a:bodyPr>
            <a:normAutofit/>
          </a:bodyPr>
          <a:lstStyle/>
          <a:p>
            <a:r>
              <a:rPr lang="en-GB" dirty="0"/>
              <a:t>A</a:t>
            </a:r>
            <a:r>
              <a:rPr lang="en-GB" dirty="0" smtClean="0"/>
              <a:t> </a:t>
            </a:r>
            <a:r>
              <a:rPr lang="en-GB" dirty="0"/>
              <a:t>balanced sequence of practice </a:t>
            </a:r>
            <a:r>
              <a:rPr lang="en-GB" dirty="0" smtClean="0"/>
              <a:t>placements</a:t>
            </a:r>
          </a:p>
          <a:p>
            <a:r>
              <a:rPr lang="en-GB" dirty="0" smtClean="0"/>
              <a:t>A diverse </a:t>
            </a:r>
            <a:r>
              <a:rPr lang="en-GB" dirty="0"/>
              <a:t>range of </a:t>
            </a:r>
            <a:r>
              <a:rPr lang="en-GB" dirty="0" smtClean="0"/>
              <a:t>settings</a:t>
            </a:r>
          </a:p>
          <a:p>
            <a:r>
              <a:rPr lang="en-GB" dirty="0" smtClean="0"/>
              <a:t>Transferable skills – achievable in a range of practice environments</a:t>
            </a:r>
          </a:p>
          <a:p>
            <a:r>
              <a:rPr lang="en-GB" dirty="0" smtClean="0"/>
              <a:t>Recognition that core </a:t>
            </a:r>
            <a:r>
              <a:rPr lang="en-GB" dirty="0"/>
              <a:t>skills may be acquired in </a:t>
            </a:r>
            <a:r>
              <a:rPr lang="en-GB" dirty="0" smtClean="0"/>
              <a:t>a range of settings</a:t>
            </a:r>
          </a:p>
          <a:p>
            <a:r>
              <a:rPr lang="en-GB" dirty="0" smtClean="0"/>
              <a:t>Practice placements should reflect </a:t>
            </a:r>
            <a:r>
              <a:rPr lang="en-GB" dirty="0"/>
              <a:t>the kinds of environments in which they are likely to practise on </a:t>
            </a:r>
            <a:r>
              <a:rPr lang="en-GB" dirty="0" smtClean="0"/>
              <a:t>qualification   </a:t>
            </a:r>
          </a:p>
          <a:p>
            <a:endParaRPr lang="en-GB" dirty="0"/>
          </a:p>
        </p:txBody>
      </p:sp>
      <p:sp>
        <p:nvSpPr>
          <p:cNvPr id="5" name="TextBox 4"/>
          <p:cNvSpPr txBox="1"/>
          <p:nvPr/>
        </p:nvSpPr>
        <p:spPr>
          <a:xfrm>
            <a:off x="6702014" y="6320584"/>
            <a:ext cx="5411097"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CSP Learning Principles – Principle 6 Practice Placements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4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9849" y="281433"/>
            <a:ext cx="119076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Our experience - collaboration and innovation </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2"/>
          <a:stretch>
            <a:fillRect/>
          </a:stretch>
        </p:blipFill>
        <p:spPr>
          <a:xfrm>
            <a:off x="7810052" y="4064539"/>
            <a:ext cx="4237399" cy="2519141"/>
          </a:xfrm>
          <a:prstGeom prst="rect">
            <a:avLst/>
          </a:prstGeom>
        </p:spPr>
      </p:pic>
      <p:sp>
        <p:nvSpPr>
          <p:cNvPr id="3" name="Content Placeholder 2"/>
          <p:cNvSpPr>
            <a:spLocks noGrp="1"/>
          </p:cNvSpPr>
          <p:nvPr>
            <p:ph idx="1"/>
          </p:nvPr>
        </p:nvSpPr>
        <p:spPr>
          <a:xfrm>
            <a:off x="225911" y="1338340"/>
            <a:ext cx="11672104" cy="6027457"/>
          </a:xfrm>
        </p:spPr>
        <p:txBody>
          <a:bodyPr>
            <a:normAutofit/>
          </a:bodyPr>
          <a:lstStyle/>
          <a:p>
            <a:r>
              <a:rPr lang="en-GB" dirty="0" smtClean="0"/>
              <a:t>Students expectations related to ‘core’ placements not always met</a:t>
            </a:r>
          </a:p>
          <a:p>
            <a:r>
              <a:rPr lang="en-GB" dirty="0" smtClean="0"/>
              <a:t>Educators sense of pressure or responsibility to deliver a certain type of placement experience </a:t>
            </a:r>
          </a:p>
          <a:p>
            <a:r>
              <a:rPr lang="en-GB" dirty="0" smtClean="0"/>
              <a:t>Move to settings based model – Acute, Intermediate Care, Outpatients</a:t>
            </a:r>
            <a:endParaRPr lang="en-GB" dirty="0"/>
          </a:p>
          <a:p>
            <a:r>
              <a:rPr lang="en-GB" dirty="0"/>
              <a:t>K</a:t>
            </a:r>
            <a:r>
              <a:rPr lang="en-GB" dirty="0" smtClean="0"/>
              <a:t>ey knowledge and skills related respiratory, neurological and musculoskeletal dysfunction and specialist areas of Physiotherapy gained across a range of practice settings </a:t>
            </a:r>
          </a:p>
          <a:p>
            <a:r>
              <a:rPr lang="en-GB" dirty="0" smtClean="0"/>
              <a:t>Represents real clinical practice </a:t>
            </a:r>
            <a:endParaRPr lang="en-GB" dirty="0"/>
          </a:p>
          <a:p>
            <a:r>
              <a:rPr lang="en-GB" dirty="0" smtClean="0"/>
              <a:t>Increasing opportunity to utilise non-NHS providers </a:t>
            </a:r>
          </a:p>
          <a:p>
            <a:r>
              <a:rPr lang="en-GB" dirty="0" smtClean="0"/>
              <a:t>Opportunity for innovation and collaboration with</a:t>
            </a:r>
          </a:p>
          <a:p>
            <a:pPr marL="0" indent="0">
              <a:buNone/>
            </a:pPr>
            <a:r>
              <a:rPr lang="en-GB" dirty="0"/>
              <a:t> </a:t>
            </a:r>
            <a:r>
              <a:rPr lang="en-GB" dirty="0" smtClean="0"/>
              <a:t>  new providers, </a:t>
            </a:r>
            <a:r>
              <a:rPr lang="en-GB" smtClean="0"/>
              <a:t>service delivery models </a:t>
            </a:r>
            <a:endParaRPr lang="en-GB" dirty="0" smtClean="0"/>
          </a:p>
          <a:p>
            <a:endParaRPr lang="en-GB" dirty="0" smtClean="0"/>
          </a:p>
        </p:txBody>
      </p:sp>
    </p:spTree>
    <p:extLst>
      <p:ext uri="{BB962C8B-B14F-4D97-AF65-F5344CB8AC3E}">
        <p14:creationId xmlns:p14="http://schemas.microsoft.com/office/powerpoint/2010/main" val="391553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59879D6-DC97-4FE6-BDC7-219AE99F6080}"/>
              </a:ext>
            </a:extLst>
          </p:cNvPr>
          <p:cNvGrpSpPr/>
          <p:nvPr/>
        </p:nvGrpSpPr>
        <p:grpSpPr>
          <a:xfrm rot="21009905">
            <a:off x="6972199" y="-214888"/>
            <a:ext cx="4487019" cy="2363054"/>
            <a:chOff x="5374518" y="243378"/>
            <a:chExt cx="4487019" cy="2363054"/>
          </a:xfrm>
        </p:grpSpPr>
        <p:sp>
          <p:nvSpPr>
            <p:cNvPr id="10" name="Freeform: Shape 3">
              <a:extLst>
                <a:ext uri="{FF2B5EF4-FFF2-40B4-BE49-F238E27FC236}">
                  <a16:creationId xmlns:a16="http://schemas.microsoft.com/office/drawing/2014/main" id="{389A36DA-C602-4205-B0DA-C832C5DFB64B}"/>
                </a:ext>
              </a:extLst>
            </p:cNvPr>
            <p:cNvSpPr/>
            <p:nvPr/>
          </p:nvSpPr>
          <p:spPr>
            <a:xfrm rot="1015521">
              <a:off x="5374518" y="243378"/>
              <a:ext cx="4487019" cy="2363054"/>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11" name="Freeform: Shape 4">
              <a:extLst>
                <a:ext uri="{FF2B5EF4-FFF2-40B4-BE49-F238E27FC236}">
                  <a16:creationId xmlns:a16="http://schemas.microsoft.com/office/drawing/2014/main" id="{B9BEFBF6-7422-4872-8E59-C6E9EE5B9461}"/>
                </a:ext>
              </a:extLst>
            </p:cNvPr>
            <p:cNvSpPr/>
            <p:nvPr/>
          </p:nvSpPr>
          <p:spPr>
            <a:xfrm rot="1015521">
              <a:off x="6115118" y="765679"/>
              <a:ext cx="3212938" cy="1336911"/>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pic>
        <p:nvPicPr>
          <p:cNvPr id="12" name="Picture 11"/>
          <p:cNvPicPr>
            <a:picLocks noChangeAspect="1"/>
          </p:cNvPicPr>
          <p:nvPr/>
        </p:nvPicPr>
        <p:blipFill>
          <a:blip r:embed="rId3"/>
          <a:stretch>
            <a:fillRect/>
          </a:stretch>
        </p:blipFill>
        <p:spPr>
          <a:xfrm>
            <a:off x="209903" y="5078202"/>
            <a:ext cx="506012" cy="542591"/>
          </a:xfrm>
          <a:prstGeom prst="rect">
            <a:avLst/>
          </a:prstGeom>
        </p:spPr>
      </p:pic>
      <p:sp>
        <p:nvSpPr>
          <p:cNvPr id="8" name="Subtitle 2"/>
          <p:cNvSpPr txBox="1">
            <a:spLocks/>
          </p:cNvSpPr>
          <p:nvPr/>
        </p:nvSpPr>
        <p:spPr>
          <a:xfrm>
            <a:off x="251520" y="188640"/>
            <a:ext cx="11336384" cy="6582274"/>
          </a:xfrm>
          <a:prstGeom prst="rect">
            <a:avLst/>
          </a:prstGeom>
          <a:blipFill dpi="0" rotWithShape="1">
            <a:blip r:embed="rId4">
              <a:alphaModFix amt="50000"/>
              <a:extLst>
                <a:ext uri="{28A0092B-C50C-407E-A947-70E740481C1C}">
                  <a14:useLocalDpi xmlns:a14="http://schemas.microsoft.com/office/drawing/2010/main" val="0"/>
                </a:ext>
              </a:extLst>
            </a:blip>
            <a:srcRect/>
            <a:stretch>
              <a:fillRect/>
            </a:stretch>
          </a:blipFill>
          <a:effectLst>
            <a:outerShdw blurRad="50800" dist="50800" dir="5400000" algn="ctr" rotWithShape="0">
              <a:srgbClr val="000000"/>
            </a:outerShdw>
          </a:effectLst>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sysClr val="window" lastClr="FFFFFF"/>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n-ea"/>
                <a:cs typeface="+mn-cs"/>
              </a:rPr>
              <a:t>Community Paediatric Physiotherapy</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n-ea"/>
                <a:cs typeface="+mn-cs"/>
              </a:rPr>
              <a:t>East Sussex Children’s Integrated Therapy Service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n-ea"/>
                <a:cs typeface="+mn-cs"/>
              </a:rPr>
              <a:t>Kent Community Health NHS Foundation Trust and University of Brighton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srgbClr val="FFC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b="1" i="0" u="none" strike="noStrike" kern="1200" cap="none" spc="0" normalizeH="0" baseline="0" noProof="0" dirty="0" smtClean="0">
                <a:ln>
                  <a:noFill/>
                </a:ln>
                <a:solidFill>
                  <a:schemeClr val="bg1"/>
                </a:solidFill>
                <a:effectLst/>
                <a:uLnTx/>
                <a:uFillTx/>
                <a:latin typeface="Calibri"/>
                <a:ea typeface="+mn-ea"/>
                <a:cs typeface="+mn-cs"/>
              </a:rPr>
              <a:t>Georgia Loft – MSc Physiotherapy (pre-</a:t>
            </a:r>
            <a:r>
              <a:rPr kumimoji="0" lang="en-GB" sz="1500" b="1" i="0" u="none" strike="noStrike" kern="1200" cap="none" spc="0" normalizeH="0" baseline="0" noProof="0" dirty="0" err="1" smtClean="0">
                <a:ln>
                  <a:noFill/>
                </a:ln>
                <a:solidFill>
                  <a:schemeClr val="bg1"/>
                </a:solidFill>
                <a:effectLst/>
                <a:uLnTx/>
                <a:uFillTx/>
                <a:latin typeface="Calibri"/>
                <a:ea typeface="+mn-ea"/>
                <a:cs typeface="+mn-cs"/>
              </a:rPr>
              <a:t>reg</a:t>
            </a:r>
            <a:r>
              <a:rPr kumimoji="0" lang="en-GB" sz="1500" b="1" i="0" u="none" strike="noStrike" kern="1200" cap="none" spc="0" normalizeH="0" baseline="0" noProof="0" dirty="0" smtClean="0">
                <a:ln>
                  <a:noFill/>
                </a:ln>
                <a:solidFill>
                  <a:schemeClr val="bg1"/>
                </a:solidFill>
                <a:effectLst/>
                <a:uLnTx/>
                <a:uFillTx/>
                <a:latin typeface="Calibri"/>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b="1" i="0" u="none" strike="noStrike" kern="1200" cap="none" spc="0" normalizeH="0" baseline="0" noProof="0" dirty="0" smtClean="0">
                <a:ln>
                  <a:noFill/>
                </a:ln>
                <a:solidFill>
                  <a:schemeClr val="bg1"/>
                </a:solidFill>
                <a:effectLst/>
                <a:uLnTx/>
                <a:uFillTx/>
                <a:latin typeface="Calibri"/>
                <a:ea typeface="+mn-ea"/>
                <a:cs typeface="+mn-cs"/>
              </a:rPr>
              <a:t>Twitter: @</a:t>
            </a:r>
            <a:r>
              <a:rPr kumimoji="0" lang="en-GB" sz="1500" b="1" i="0" u="none" strike="noStrike" kern="1200" cap="none" spc="0" normalizeH="0" baseline="0" noProof="0" dirty="0" err="1" smtClean="0">
                <a:ln>
                  <a:noFill/>
                </a:ln>
                <a:solidFill>
                  <a:schemeClr val="bg1"/>
                </a:solidFill>
                <a:effectLst/>
                <a:uLnTx/>
                <a:uFillTx/>
                <a:latin typeface="Calibri"/>
                <a:ea typeface="+mn-ea"/>
                <a:cs typeface="+mn-cs"/>
              </a:rPr>
              <a:t>Georgia_Loft</a:t>
            </a:r>
            <a:endParaRPr kumimoji="0" lang="en-GB" sz="1500" b="1" i="0" u="none" strike="noStrike" kern="1200" cap="none" spc="0" normalizeH="0" baseline="0" noProof="0" dirty="0" smtClean="0">
              <a:ln>
                <a:noFill/>
              </a:ln>
              <a:solidFill>
                <a:schemeClr val="bg1"/>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b="1" i="0" u="none" strike="noStrike" kern="1200" cap="none" spc="0" normalizeH="0" baseline="0" noProof="0" dirty="0" smtClean="0">
                <a:ln>
                  <a:noFill/>
                </a:ln>
                <a:solidFill>
                  <a:schemeClr val="bg1"/>
                </a:solidFill>
                <a:effectLst/>
                <a:uLnTx/>
                <a:uFillTx/>
                <a:latin typeface="Calibri"/>
                <a:ea typeface="+mn-ea"/>
                <a:cs typeface="+mn-cs"/>
              </a:rPr>
              <a:t>Amy Jepson – Clinical Educator, Band 7 PT</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b="1" i="0" u="none" strike="noStrike" kern="1200" cap="none" spc="0" normalizeH="0" baseline="0" noProof="0" dirty="0" smtClean="0">
                <a:ln>
                  <a:noFill/>
                </a:ln>
                <a:solidFill>
                  <a:schemeClr val="bg1"/>
                </a:solidFill>
                <a:effectLst/>
                <a:uLnTx/>
                <a:uFillTx/>
                <a:latin typeface="Calibri"/>
                <a:ea typeface="+mn-ea"/>
                <a:cs typeface="+mn-cs"/>
              </a:rPr>
              <a:t>Twitter: @</a:t>
            </a:r>
            <a:r>
              <a:rPr kumimoji="0" lang="en-GB" sz="1500" b="1" i="0" u="none" strike="noStrike" kern="1200" cap="none" spc="0" normalizeH="0" baseline="0" noProof="0" dirty="0" err="1" smtClean="0">
                <a:ln>
                  <a:noFill/>
                </a:ln>
                <a:solidFill>
                  <a:schemeClr val="bg1"/>
                </a:solidFill>
                <a:effectLst/>
                <a:uLnTx/>
                <a:uFillTx/>
                <a:latin typeface="Calibri"/>
                <a:ea typeface="+mn-ea"/>
                <a:cs typeface="+mn-cs"/>
              </a:rPr>
              <a:t>AmyDolling</a:t>
            </a:r>
            <a:endParaRPr kumimoji="0" lang="en-GB" sz="1500" b="1" i="0" u="none" strike="noStrike" kern="1200" cap="none" spc="0" normalizeH="0" baseline="0" noProof="0" dirty="0" smtClean="0">
              <a:ln>
                <a:noFill/>
              </a:ln>
              <a:solidFill>
                <a:schemeClr val="bg1"/>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b="1" i="0" u="none" strike="noStrike" kern="1200" cap="none" spc="0" normalizeH="0" baseline="0" noProof="0" dirty="0" smtClean="0">
                <a:ln>
                  <a:noFill/>
                </a:ln>
                <a:solidFill>
                  <a:schemeClr val="bg1"/>
                </a:solidFill>
                <a:effectLst/>
                <a:uLnTx/>
                <a:uFillTx/>
                <a:latin typeface="Calibri"/>
                <a:ea typeface="+mn-ea"/>
                <a:cs typeface="+mn-cs"/>
              </a:rPr>
              <a:t>Sarah-Jane Ryan- PT Practice Placement Lead</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500" b="1" i="0" u="none" strike="noStrike" kern="1200" cap="none" spc="0" normalizeH="0" baseline="0" noProof="0" dirty="0" smtClean="0">
                <a:ln>
                  <a:noFill/>
                </a:ln>
                <a:solidFill>
                  <a:schemeClr val="bg1"/>
                </a:solidFill>
                <a:effectLst/>
                <a:uLnTx/>
                <a:uFillTx/>
                <a:latin typeface="Calibri"/>
                <a:ea typeface="+mn-ea"/>
                <a:cs typeface="+mn-cs"/>
              </a:rPr>
              <a:t>Twitter: @sjryan15</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smtClean="0">
              <a:ln>
                <a:noFill/>
              </a:ln>
              <a:solidFill>
                <a:srgbClr val="FFC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smtClean="0">
              <a:ln>
                <a:noFill/>
              </a:ln>
              <a:solidFill>
                <a:srgbClr val="FFC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n-ea"/>
                <a:cs typeface="+mn-cs"/>
              </a:rPr>
              <a:t>Myth 3: Technology enabled care services placements are not as valuable as traditional face to face placements</a:t>
            </a:r>
            <a:endParaRPr kumimoji="0" lang="en-GB" sz="14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smtClean="0">
              <a:ln>
                <a:noFill/>
              </a:ln>
              <a:solidFill>
                <a:srgbClr val="FFC000"/>
              </a:solidFill>
              <a:effectLst/>
              <a:uLnTx/>
              <a:uFillTx/>
              <a:latin typeface="Calibri"/>
              <a:ea typeface="+mn-ea"/>
              <a:cs typeface="+mn-cs"/>
            </a:endParaRPr>
          </a:p>
          <a:p>
            <a:pPr marL="457200" marR="0" lvl="0" indent="-4572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n-ea"/>
                <a:cs typeface="+mn-cs"/>
              </a:rPr>
              <a:t>What’s working well?</a:t>
            </a:r>
          </a:p>
          <a:p>
            <a:pPr marL="457200" marR="0" lvl="0" indent="-4572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n-ea"/>
                <a:cs typeface="+mn-cs"/>
              </a:rPr>
              <a:t>What would we do differently?</a:t>
            </a:r>
          </a:p>
          <a:p>
            <a:pPr marL="457200" marR="0" lvl="0" indent="-45720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Calibri"/>
                <a:ea typeface="+mn-ea"/>
                <a:cs typeface="+mn-cs"/>
              </a:rPr>
              <a:t>Hints/Tips and Tricks!</a:t>
            </a:r>
            <a:endParaRPr kumimoji="0" lang="en-GB" sz="3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3473612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A98848-FDF7-4078-A90D-DC62934E97D0}"/>
              </a:ext>
            </a:extLst>
          </p:cNvPr>
          <p:cNvSpPr txBox="1"/>
          <p:nvPr/>
        </p:nvSpPr>
        <p:spPr>
          <a:xfrm>
            <a:off x="1009830" y="467482"/>
            <a:ext cx="5048606" cy="707886"/>
          </a:xfrm>
          <a:prstGeom prst="rect">
            <a:avLst/>
          </a:prstGeom>
          <a:noFill/>
        </p:spPr>
        <p:txBody>
          <a:bodyPr wrap="square" rtlCol="0">
            <a:spAutoFit/>
          </a:bodyPr>
          <a:lstStyle/>
          <a:p>
            <a:r>
              <a:rPr lang="en-GB" altLang="ko-KR" sz="4000" b="1" dirty="0" smtClean="0">
                <a:solidFill>
                  <a:schemeClr val="bg1"/>
                </a:solidFill>
                <a:cs typeface="Arial" pitchFamily="34" charset="0"/>
              </a:rPr>
              <a:t>Thank you!</a:t>
            </a:r>
            <a:endParaRPr lang="ko-KR" altLang="en-US" sz="4000" b="1" dirty="0">
              <a:solidFill>
                <a:schemeClr val="bg1"/>
              </a:solidFill>
              <a:cs typeface="Arial" pitchFamily="34" charset="0"/>
            </a:endParaRPr>
          </a:p>
        </p:txBody>
      </p:sp>
      <p:grpSp>
        <p:nvGrpSpPr>
          <p:cNvPr id="9" name="Group 8">
            <a:extLst>
              <a:ext uri="{FF2B5EF4-FFF2-40B4-BE49-F238E27FC236}">
                <a16:creationId xmlns:a16="http://schemas.microsoft.com/office/drawing/2014/main" id="{C59879D6-DC97-4FE6-BDC7-219AE99F6080}"/>
              </a:ext>
            </a:extLst>
          </p:cNvPr>
          <p:cNvGrpSpPr/>
          <p:nvPr/>
        </p:nvGrpSpPr>
        <p:grpSpPr>
          <a:xfrm rot="21009905">
            <a:off x="6972199" y="-214888"/>
            <a:ext cx="4487019" cy="2363054"/>
            <a:chOff x="5374518" y="243378"/>
            <a:chExt cx="4487019" cy="2363054"/>
          </a:xfrm>
        </p:grpSpPr>
        <p:sp>
          <p:nvSpPr>
            <p:cNvPr id="10" name="Freeform: Shape 3">
              <a:extLst>
                <a:ext uri="{FF2B5EF4-FFF2-40B4-BE49-F238E27FC236}">
                  <a16:creationId xmlns:a16="http://schemas.microsoft.com/office/drawing/2014/main" id="{389A36DA-C602-4205-B0DA-C832C5DFB64B}"/>
                </a:ext>
              </a:extLst>
            </p:cNvPr>
            <p:cNvSpPr/>
            <p:nvPr/>
          </p:nvSpPr>
          <p:spPr>
            <a:xfrm rot="1015521">
              <a:off x="5374518" y="243378"/>
              <a:ext cx="4487019" cy="2363054"/>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11" name="Freeform: Shape 4">
              <a:extLst>
                <a:ext uri="{FF2B5EF4-FFF2-40B4-BE49-F238E27FC236}">
                  <a16:creationId xmlns:a16="http://schemas.microsoft.com/office/drawing/2014/main" id="{B9BEFBF6-7422-4872-8E59-C6E9EE5B9461}"/>
                </a:ext>
              </a:extLst>
            </p:cNvPr>
            <p:cNvSpPr/>
            <p:nvPr/>
          </p:nvSpPr>
          <p:spPr>
            <a:xfrm rot="1015521">
              <a:off x="6115118" y="765679"/>
              <a:ext cx="3212938" cy="1336911"/>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pic>
        <p:nvPicPr>
          <p:cNvPr id="12" name="Picture 11"/>
          <p:cNvPicPr>
            <a:picLocks noChangeAspect="1"/>
          </p:cNvPicPr>
          <p:nvPr/>
        </p:nvPicPr>
        <p:blipFill>
          <a:blip r:embed="rId3"/>
          <a:stretch>
            <a:fillRect/>
          </a:stretch>
        </p:blipFill>
        <p:spPr>
          <a:xfrm>
            <a:off x="209903" y="5078202"/>
            <a:ext cx="506012" cy="542591"/>
          </a:xfrm>
          <a:prstGeom prst="rect">
            <a:avLst/>
          </a:prstGeom>
        </p:spPr>
      </p:pic>
      <p:sp>
        <p:nvSpPr>
          <p:cNvPr id="7" name="TextBox 6"/>
          <p:cNvSpPr txBox="1"/>
          <p:nvPr/>
        </p:nvSpPr>
        <p:spPr>
          <a:xfrm>
            <a:off x="1251857" y="1698171"/>
            <a:ext cx="10101943" cy="4524315"/>
          </a:xfrm>
          <a:prstGeom prst="rect">
            <a:avLst/>
          </a:prstGeom>
          <a:noFill/>
        </p:spPr>
        <p:txBody>
          <a:bodyPr wrap="square" rtlCol="0">
            <a:spAutoFit/>
          </a:bodyPr>
          <a:lstStyle/>
          <a:p>
            <a:r>
              <a:rPr lang="en-GB" b="1" dirty="0" smtClean="0">
                <a:solidFill>
                  <a:schemeClr val="bg1"/>
                </a:solidFill>
              </a:rPr>
              <a:t>Subscribe to regional </a:t>
            </a:r>
            <a:r>
              <a:rPr lang="en-GB" b="1" dirty="0" err="1" smtClean="0">
                <a:solidFill>
                  <a:schemeClr val="bg1"/>
                </a:solidFill>
              </a:rPr>
              <a:t>iCSP</a:t>
            </a:r>
            <a:r>
              <a:rPr lang="en-GB" b="1" dirty="0" smtClean="0">
                <a:solidFill>
                  <a:schemeClr val="bg1"/>
                </a:solidFill>
              </a:rPr>
              <a:t> emails on your </a:t>
            </a:r>
            <a:r>
              <a:rPr lang="en-GB" b="1" dirty="0" err="1" smtClean="0">
                <a:solidFill>
                  <a:schemeClr val="bg1"/>
                </a:solidFill>
              </a:rPr>
              <a:t>iCSP</a:t>
            </a:r>
            <a:r>
              <a:rPr lang="en-GB" b="1" dirty="0" smtClean="0">
                <a:solidFill>
                  <a:schemeClr val="bg1"/>
                </a:solidFill>
              </a:rPr>
              <a:t> profile </a:t>
            </a:r>
          </a:p>
          <a:p>
            <a:endParaRPr lang="en-GB" b="1" dirty="0">
              <a:solidFill>
                <a:schemeClr val="bg1"/>
              </a:solidFill>
            </a:endParaRPr>
          </a:p>
          <a:p>
            <a:r>
              <a:rPr lang="en-GB" b="1" dirty="0" smtClean="0">
                <a:solidFill>
                  <a:schemeClr val="bg1"/>
                </a:solidFill>
              </a:rPr>
              <a:t>Visit your region under the regional pages section of the </a:t>
            </a:r>
            <a:r>
              <a:rPr lang="en-GB" b="1" dirty="0">
                <a:solidFill>
                  <a:schemeClr val="bg1"/>
                </a:solidFill>
              </a:rPr>
              <a:t>CSP website</a:t>
            </a:r>
            <a:r>
              <a:rPr lang="en-GB" b="1" dirty="0" smtClean="0">
                <a:solidFill>
                  <a:schemeClr val="bg1"/>
                </a:solidFill>
              </a:rPr>
              <a:t>: </a:t>
            </a:r>
            <a:r>
              <a:rPr lang="en-GB" b="1" dirty="0" smtClean="0">
                <a:solidFill>
                  <a:schemeClr val="bg1"/>
                </a:solidFill>
                <a:hlinkClick r:id="rId4"/>
              </a:rPr>
              <a:t>https</a:t>
            </a:r>
            <a:r>
              <a:rPr lang="en-GB" b="1" dirty="0">
                <a:solidFill>
                  <a:schemeClr val="bg1"/>
                </a:solidFill>
                <a:hlinkClick r:id="rId4"/>
              </a:rPr>
              <a:t>://</a:t>
            </a:r>
            <a:r>
              <a:rPr lang="en-GB" b="1" dirty="0" smtClean="0">
                <a:solidFill>
                  <a:schemeClr val="bg1"/>
                </a:solidFill>
                <a:hlinkClick r:id="rId4"/>
              </a:rPr>
              <a:t>www.csp.org.uk/networks/nations-regions</a:t>
            </a:r>
            <a:r>
              <a:rPr lang="en-GB" b="1" dirty="0" smtClean="0">
                <a:solidFill>
                  <a:schemeClr val="bg1"/>
                </a:solidFill>
              </a:rPr>
              <a:t> </a:t>
            </a:r>
          </a:p>
          <a:p>
            <a:endParaRPr lang="en-GB" b="1" dirty="0">
              <a:solidFill>
                <a:schemeClr val="bg1"/>
              </a:solidFill>
            </a:endParaRPr>
          </a:p>
          <a:p>
            <a:r>
              <a:rPr lang="en-GB" b="1" dirty="0" smtClean="0">
                <a:solidFill>
                  <a:schemeClr val="bg1"/>
                </a:solidFill>
              </a:rPr>
              <a:t>Southern regions on social media:</a:t>
            </a:r>
            <a:br>
              <a:rPr lang="en-GB" b="1" dirty="0" smtClean="0">
                <a:solidFill>
                  <a:schemeClr val="bg1"/>
                </a:solidFill>
              </a:rPr>
            </a:br>
            <a:r>
              <a:rPr lang="en-GB" b="1" dirty="0" smtClean="0">
                <a:solidFill>
                  <a:schemeClr val="bg1"/>
                </a:solidFill>
              </a:rPr>
              <a:t/>
            </a:r>
            <a:br>
              <a:rPr lang="en-GB" b="1" dirty="0" smtClean="0">
                <a:solidFill>
                  <a:schemeClr val="bg1"/>
                </a:solidFill>
              </a:rPr>
            </a:br>
            <a:r>
              <a:rPr lang="en-GB" b="1" dirty="0" smtClean="0">
                <a:solidFill>
                  <a:schemeClr val="bg1"/>
                </a:solidFill>
              </a:rPr>
              <a:t>South West </a:t>
            </a:r>
            <a:r>
              <a:rPr lang="en-GB" b="1" dirty="0">
                <a:solidFill>
                  <a:schemeClr val="bg1"/>
                </a:solidFill>
              </a:rPr>
              <a:t>Twitter -   </a:t>
            </a:r>
            <a:r>
              <a:rPr lang="en-GB" b="1" dirty="0">
                <a:solidFill>
                  <a:schemeClr val="bg1"/>
                </a:solidFill>
                <a:hlinkClick r:id="rId5"/>
              </a:rPr>
              <a:t>https://</a:t>
            </a:r>
            <a:r>
              <a:rPr lang="en-GB" b="1" dirty="0" smtClean="0">
                <a:solidFill>
                  <a:schemeClr val="bg1"/>
                </a:solidFill>
                <a:hlinkClick r:id="rId5"/>
              </a:rPr>
              <a:t>twitter.com/CSPsouthwest</a:t>
            </a:r>
            <a:r>
              <a:rPr lang="en-GB" b="1" dirty="0" smtClean="0">
                <a:solidFill>
                  <a:schemeClr val="bg1"/>
                </a:solidFill>
              </a:rPr>
              <a:t> </a:t>
            </a:r>
          </a:p>
          <a:p>
            <a:endParaRPr lang="en-GB" b="1" dirty="0">
              <a:solidFill>
                <a:schemeClr val="bg1"/>
              </a:solidFill>
            </a:endParaRPr>
          </a:p>
          <a:p>
            <a:r>
              <a:rPr lang="en-GB" b="1" dirty="0" smtClean="0">
                <a:solidFill>
                  <a:schemeClr val="bg1"/>
                </a:solidFill>
              </a:rPr>
              <a:t>South West Facebook </a:t>
            </a:r>
            <a:r>
              <a:rPr lang="en-GB" b="1" dirty="0">
                <a:solidFill>
                  <a:schemeClr val="bg1"/>
                </a:solidFill>
              </a:rPr>
              <a:t>-   </a:t>
            </a:r>
            <a:r>
              <a:rPr lang="en-GB" b="1" dirty="0">
                <a:solidFill>
                  <a:schemeClr val="bg1"/>
                </a:solidFill>
                <a:hlinkClick r:id="rId6"/>
              </a:rPr>
              <a:t>https://</a:t>
            </a:r>
            <a:r>
              <a:rPr lang="en-GB" b="1" dirty="0" smtClean="0">
                <a:solidFill>
                  <a:schemeClr val="bg1"/>
                </a:solidFill>
                <a:hlinkClick r:id="rId6"/>
              </a:rPr>
              <a:t>www.facebook.com/groups/828183730720424</a:t>
            </a:r>
            <a:r>
              <a:rPr lang="en-GB" b="1" dirty="0" smtClean="0">
                <a:solidFill>
                  <a:schemeClr val="bg1"/>
                </a:solidFill>
              </a:rPr>
              <a:t> </a:t>
            </a:r>
          </a:p>
          <a:p>
            <a:endParaRPr lang="en-GB" b="1" dirty="0">
              <a:solidFill>
                <a:schemeClr val="bg1"/>
              </a:solidFill>
            </a:endParaRPr>
          </a:p>
          <a:p>
            <a:r>
              <a:rPr lang="en-GB" b="1" dirty="0" smtClean="0">
                <a:solidFill>
                  <a:schemeClr val="bg1"/>
                </a:solidFill>
              </a:rPr>
              <a:t>South </a:t>
            </a:r>
            <a:r>
              <a:rPr lang="en-GB" b="1" dirty="0">
                <a:solidFill>
                  <a:schemeClr val="bg1"/>
                </a:solidFill>
              </a:rPr>
              <a:t>Central Twitter -  </a:t>
            </a:r>
            <a:r>
              <a:rPr lang="en-GB" b="1" dirty="0">
                <a:solidFill>
                  <a:schemeClr val="bg1"/>
                </a:solidFill>
                <a:hlinkClick r:id="rId7"/>
              </a:rPr>
              <a:t>https://</a:t>
            </a:r>
            <a:r>
              <a:rPr lang="en-GB" b="1" dirty="0" smtClean="0">
                <a:solidFill>
                  <a:schemeClr val="bg1"/>
                </a:solidFill>
                <a:hlinkClick r:id="rId7"/>
              </a:rPr>
              <a:t>twitter.com/CSPsouthcentral</a:t>
            </a:r>
            <a:r>
              <a:rPr lang="en-GB" b="1" dirty="0" smtClean="0">
                <a:solidFill>
                  <a:schemeClr val="bg1"/>
                </a:solidFill>
              </a:rPr>
              <a:t> </a:t>
            </a:r>
          </a:p>
          <a:p>
            <a:endParaRPr lang="en-GB" b="1" dirty="0">
              <a:solidFill>
                <a:schemeClr val="bg1"/>
              </a:solidFill>
            </a:endParaRPr>
          </a:p>
          <a:p>
            <a:r>
              <a:rPr lang="en-GB" b="1" dirty="0" smtClean="0">
                <a:solidFill>
                  <a:schemeClr val="bg1"/>
                </a:solidFill>
              </a:rPr>
              <a:t>South </a:t>
            </a:r>
            <a:r>
              <a:rPr lang="en-GB" b="1" dirty="0">
                <a:solidFill>
                  <a:schemeClr val="bg1"/>
                </a:solidFill>
              </a:rPr>
              <a:t>Central Facebook </a:t>
            </a:r>
            <a:r>
              <a:rPr lang="en-GB" b="1" dirty="0" smtClean="0">
                <a:solidFill>
                  <a:schemeClr val="bg1"/>
                </a:solidFill>
              </a:rPr>
              <a:t>- </a:t>
            </a:r>
            <a:r>
              <a:rPr lang="en-GB" b="1" dirty="0" smtClean="0">
                <a:solidFill>
                  <a:schemeClr val="bg1"/>
                </a:solidFill>
                <a:hlinkClick r:id="rId8"/>
              </a:rPr>
              <a:t>https</a:t>
            </a:r>
            <a:r>
              <a:rPr lang="en-GB" b="1" dirty="0">
                <a:solidFill>
                  <a:schemeClr val="bg1"/>
                </a:solidFill>
                <a:hlinkClick r:id="rId8"/>
              </a:rPr>
              <a:t>://</a:t>
            </a:r>
            <a:r>
              <a:rPr lang="en-GB" b="1" dirty="0" smtClean="0">
                <a:solidFill>
                  <a:schemeClr val="bg1"/>
                </a:solidFill>
                <a:hlinkClick r:id="rId8"/>
              </a:rPr>
              <a:t>www.facebook.com/groups/590057697797178</a:t>
            </a:r>
            <a:r>
              <a:rPr lang="en-GB" b="1" dirty="0" smtClean="0">
                <a:solidFill>
                  <a:schemeClr val="bg1"/>
                </a:solidFill>
              </a:rPr>
              <a:t> </a:t>
            </a:r>
          </a:p>
          <a:p>
            <a:endParaRPr lang="en-GB" b="1" dirty="0">
              <a:solidFill>
                <a:schemeClr val="bg1"/>
              </a:solidFill>
            </a:endParaRPr>
          </a:p>
          <a:p>
            <a:r>
              <a:rPr lang="en-GB" b="1" dirty="0" smtClean="0">
                <a:solidFill>
                  <a:schemeClr val="bg1"/>
                </a:solidFill>
              </a:rPr>
              <a:t>South East </a:t>
            </a:r>
            <a:r>
              <a:rPr lang="en-GB" b="1" dirty="0">
                <a:solidFill>
                  <a:schemeClr val="bg1"/>
                </a:solidFill>
              </a:rPr>
              <a:t>Coast Twitter - </a:t>
            </a:r>
            <a:r>
              <a:rPr lang="en-GB" b="1" dirty="0">
                <a:solidFill>
                  <a:schemeClr val="bg1"/>
                </a:solidFill>
                <a:hlinkClick r:id="rId9"/>
              </a:rPr>
              <a:t>https://</a:t>
            </a:r>
            <a:r>
              <a:rPr lang="en-GB" b="1" dirty="0" smtClean="0">
                <a:solidFill>
                  <a:schemeClr val="bg1"/>
                </a:solidFill>
                <a:hlinkClick r:id="rId9"/>
              </a:rPr>
              <a:t>twitter.com/CSPSouthEast</a:t>
            </a:r>
            <a:r>
              <a:rPr lang="en-GB" b="1" dirty="0" smtClean="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2972844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813</Words>
  <Application>Microsoft Office PowerPoint</Application>
  <PresentationFormat>Widescreen</PresentationFormat>
  <Paragraphs>94</Paragraphs>
  <Slides>9</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맑은 고딕</vt:lpstr>
      <vt:lpstr>Arial</vt:lpstr>
      <vt:lpstr>Arial Unicode MS</vt:lpstr>
      <vt:lpstr>Calibri</vt:lpstr>
      <vt:lpstr>Calibri Light</vt:lpstr>
      <vt:lpstr>Cover and End Slide Master</vt:lpstr>
      <vt:lpstr>Contents Slide Master</vt:lpstr>
      <vt:lpstr>Section Break Slide Master</vt:lpstr>
      <vt:lpstr>Office Theme</vt:lpstr>
      <vt:lpstr>PowerPoint Presentation</vt:lpstr>
      <vt:lpstr>PowerPoint Presentation</vt:lpstr>
      <vt:lpstr>PowerPoint Presentation</vt:lpstr>
      <vt:lpstr>PowerPoint Presentation</vt:lpstr>
      <vt:lpstr>PowerPoint Presentation</vt:lpstr>
      <vt:lpstr>“Students need to gain a breadth of clinical experience through which they can develop learning across a wide range of physiotherapy practice”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Henderson</dc:creator>
  <cp:lastModifiedBy>Mindy Dalloway Local</cp:lastModifiedBy>
  <cp:revision>42</cp:revision>
  <dcterms:modified xsi:type="dcterms:W3CDTF">2020-07-09T09:58:48Z</dcterms:modified>
</cp:coreProperties>
</file>