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62" r:id="rId2"/>
    <p:sldId id="257" r:id="rId3"/>
    <p:sldId id="259" r:id="rId4"/>
    <p:sldId id="26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70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29" autoAdjust="0"/>
    <p:restoredTop sz="94660"/>
  </p:normalViewPr>
  <p:slideViewPr>
    <p:cSldViewPr snapToGrid="0">
      <p:cViewPr varScale="1">
        <p:scale>
          <a:sx n="169" d="100"/>
          <a:sy n="169" d="100"/>
        </p:scale>
        <p:origin x="232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F81CBF-04A5-1B48-A42D-9291FE4EA3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AEDAEF-3F34-A641-8043-99562A96D5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3A539-BFC7-CD4E-95A1-9D05DAFD2771}" type="datetimeFigureOut">
              <a:rPr lang="en-US" smtClean="0"/>
              <a:t>2/4/20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5398C-6330-3B4E-A8D4-EC8C6153E7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C0396-A5FF-9740-B96D-D268EFB604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88E96-56FD-F84A-9833-33BCB7202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05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F350-C597-443B-BBB9-188EA631AFB0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5434-EBC5-4035-A6CF-46860B930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703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F350-C597-443B-BBB9-188EA631AFB0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5434-EBC5-4035-A6CF-46860B930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92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F350-C597-443B-BBB9-188EA631AFB0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5434-EBC5-4035-A6CF-46860B930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836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F350-C597-443B-BBB9-188EA631AFB0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5434-EBC5-4035-A6CF-46860B930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93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F350-C597-443B-BBB9-188EA631AFB0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5434-EBC5-4035-A6CF-46860B930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76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F350-C597-443B-BBB9-188EA631AFB0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5434-EBC5-4035-A6CF-46860B930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356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F350-C597-443B-BBB9-188EA631AFB0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5434-EBC5-4035-A6CF-46860B930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0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F350-C597-443B-BBB9-188EA631AFB0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5434-EBC5-4035-A6CF-46860B930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41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F350-C597-443B-BBB9-188EA631AFB0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5434-EBC5-4035-A6CF-46860B930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0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F350-C597-443B-BBB9-188EA631AFB0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5434-EBC5-4035-A6CF-46860B930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578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F350-C597-443B-BBB9-188EA631AFB0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5434-EBC5-4035-A6CF-46860B930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738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2F350-C597-443B-BBB9-188EA631AFB0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C5434-EBC5-4035-A6CF-46860B930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74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3749" y="4504545"/>
            <a:ext cx="8928766" cy="839940"/>
          </a:xfrm>
        </p:spPr>
        <p:txBody>
          <a:bodyPr>
            <a:noAutofit/>
          </a:bodyPr>
          <a:lstStyle/>
          <a:p>
            <a:r>
              <a:rPr lang="en-GB" sz="5400" spc="-150" dirty="0">
                <a:solidFill>
                  <a:srgbClr val="7870A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See the physiotherapist here!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F130E3-5A3D-1B48-B3F8-61EBBD6DF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14" y="1266095"/>
            <a:ext cx="12005763" cy="326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5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fad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0ADEFD7-6F2F-894D-A949-CF31CEF4E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718" y="3523243"/>
            <a:ext cx="11479240" cy="2811741"/>
          </a:xfrm>
        </p:spPr>
        <p:txBody>
          <a:bodyPr>
            <a:normAutofit/>
          </a:bodyPr>
          <a:lstStyle/>
          <a:p>
            <a:pPr algn="ctr">
              <a:lnSpc>
                <a:spcPts val="2600"/>
              </a:lnSpc>
            </a:pPr>
            <a:r>
              <a:rPr lang="en-GB" sz="3200" b="1" i="1" spc="-50" dirty="0">
                <a:solidFill>
                  <a:srgbClr val="7870A5"/>
                </a:solidFill>
              </a:rPr>
              <a:t>Assess you</a:t>
            </a:r>
            <a:r>
              <a:rPr lang="en-GB" sz="3200" spc="-50" dirty="0">
                <a:solidFill>
                  <a:srgbClr val="7870A5"/>
                </a:solidFill>
              </a:rPr>
              <a:t> and diagnose what’s happening</a:t>
            </a:r>
          </a:p>
          <a:p>
            <a:pPr algn="ctr">
              <a:lnSpc>
                <a:spcPts val="2600"/>
              </a:lnSpc>
            </a:pPr>
            <a:r>
              <a:rPr lang="en-GB" sz="3200" b="1" i="1" spc="-50" dirty="0">
                <a:solidFill>
                  <a:srgbClr val="7870A5"/>
                </a:solidFill>
              </a:rPr>
              <a:t>Give expert advice</a:t>
            </a:r>
            <a:r>
              <a:rPr lang="en-GB" sz="3200" spc="-50" dirty="0">
                <a:solidFill>
                  <a:srgbClr val="7870A5"/>
                </a:solidFill>
              </a:rPr>
              <a:t> on how best to manage your condition </a:t>
            </a:r>
          </a:p>
          <a:p>
            <a:pPr algn="ctr">
              <a:lnSpc>
                <a:spcPts val="2800"/>
              </a:lnSpc>
            </a:pPr>
            <a:r>
              <a:rPr lang="en-GB" sz="3200" b="1" i="1" spc="-50" dirty="0">
                <a:solidFill>
                  <a:srgbClr val="7870A5"/>
                </a:solidFill>
              </a:rPr>
              <a:t>Recommend</a:t>
            </a:r>
            <a:r>
              <a:rPr lang="en-GB" sz="3200" spc="-50" dirty="0">
                <a:solidFill>
                  <a:srgbClr val="7870A5"/>
                </a:solidFill>
              </a:rPr>
              <a:t> exercises and other approaches to deal with the issue</a:t>
            </a:r>
          </a:p>
          <a:p>
            <a:pPr algn="ctr">
              <a:lnSpc>
                <a:spcPts val="2600"/>
              </a:lnSpc>
            </a:pPr>
            <a:r>
              <a:rPr lang="en-GB" sz="3200" b="1" i="1" spc="-50" dirty="0">
                <a:solidFill>
                  <a:srgbClr val="7870A5"/>
                </a:solidFill>
              </a:rPr>
              <a:t>Refer you on</a:t>
            </a:r>
            <a:r>
              <a:rPr lang="en-GB" sz="3200" spc="-50" dirty="0">
                <a:solidFill>
                  <a:srgbClr val="7870A5"/>
                </a:solidFill>
              </a:rPr>
              <a:t> to specialist services if necessary.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42B892-8AF6-0546-9EAD-233EBCDA0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24" y="1062176"/>
            <a:ext cx="10317147" cy="250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>
        <p:fade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BB26C7-FDA8-7148-9B49-9F78295C2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01" y="1208434"/>
            <a:ext cx="10809249" cy="216491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093F9A6-C1CC-174E-AE47-A44A3CAB3A81}"/>
              </a:ext>
            </a:extLst>
          </p:cNvPr>
          <p:cNvSpPr txBox="1">
            <a:spLocks/>
          </p:cNvSpPr>
          <p:nvPr/>
        </p:nvSpPr>
        <p:spPr>
          <a:xfrm>
            <a:off x="949997" y="3501819"/>
            <a:ext cx="11053988" cy="2082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800"/>
              </a:lnSpc>
            </a:pPr>
            <a:r>
              <a:rPr lang="en-GB" sz="3200" b="1" i="1" dirty="0">
                <a:solidFill>
                  <a:srgbClr val="7870A5"/>
                </a:solidFill>
              </a:rPr>
              <a:t>Faster access</a:t>
            </a:r>
            <a:r>
              <a:rPr lang="en-GB" sz="3200" dirty="0">
                <a:solidFill>
                  <a:srgbClr val="7870A5"/>
                </a:solidFill>
              </a:rPr>
              <a:t> to specialist expertise</a:t>
            </a:r>
          </a:p>
          <a:p>
            <a:pPr algn="ctr">
              <a:lnSpc>
                <a:spcPts val="2800"/>
              </a:lnSpc>
            </a:pPr>
            <a:r>
              <a:rPr lang="en-GB" sz="3200" b="1" i="1" dirty="0">
                <a:solidFill>
                  <a:srgbClr val="7870A5"/>
                </a:solidFill>
              </a:rPr>
              <a:t>Fewer onward</a:t>
            </a:r>
            <a:r>
              <a:rPr lang="en-GB" sz="3200" dirty="0">
                <a:solidFill>
                  <a:srgbClr val="7870A5"/>
                </a:solidFill>
              </a:rPr>
              <a:t> referrals to see a hospital consultant</a:t>
            </a:r>
          </a:p>
          <a:p>
            <a:pPr algn="ctr">
              <a:lnSpc>
                <a:spcPts val="2800"/>
              </a:lnSpc>
            </a:pPr>
            <a:r>
              <a:rPr lang="en-GB" sz="3200" b="1" i="1" dirty="0">
                <a:solidFill>
                  <a:srgbClr val="7870A5"/>
                </a:solidFill>
              </a:rPr>
              <a:t>On average,</a:t>
            </a:r>
            <a:r>
              <a:rPr lang="en-GB" sz="3200" dirty="0">
                <a:solidFill>
                  <a:srgbClr val="7870A5"/>
                </a:solidFill>
              </a:rPr>
              <a:t> </a:t>
            </a:r>
            <a:r>
              <a:rPr lang="en-GB" sz="3200" b="1" i="1" dirty="0">
                <a:solidFill>
                  <a:srgbClr val="7870A5"/>
                </a:solidFill>
              </a:rPr>
              <a:t>95 % </a:t>
            </a:r>
            <a:r>
              <a:rPr lang="en-GB" sz="3200" dirty="0">
                <a:solidFill>
                  <a:srgbClr val="7870A5"/>
                </a:solidFill>
              </a:rPr>
              <a:t>of patients do not require a GP follow-up.</a:t>
            </a:r>
          </a:p>
        </p:txBody>
      </p:sp>
    </p:spTree>
    <p:extLst>
      <p:ext uri="{BB962C8B-B14F-4D97-AF65-F5344CB8AC3E}">
        <p14:creationId xmlns:p14="http://schemas.microsoft.com/office/powerpoint/2010/main" val="51090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FB2DED4-8080-7649-B173-BC19FC374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77" y="1271439"/>
            <a:ext cx="15578931" cy="35757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42191D-578E-134B-9371-94DF55BF79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6656">
            <a:off x="9392772" y="4418830"/>
            <a:ext cx="2973900" cy="2270018"/>
          </a:xfrm>
          <a:prstGeom prst="rect">
            <a:avLst/>
          </a:prstGeom>
          <a:effectLst>
            <a:outerShdw blurRad="114300" dist="38100" dir="2700000" sx="102000" sy="102000" algn="tl" rotWithShape="0">
              <a:prstClr val="black">
                <a:alpha val="1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547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67</Words>
  <Application>Microsoft Macintosh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See the physiotherapist here!</vt:lpstr>
      <vt:lpstr>PowerPoint Presentation</vt:lpstr>
      <vt:lpstr>PowerPoint Presentation</vt:lpstr>
      <vt:lpstr>PowerPoint Presentation</vt:lpstr>
    </vt:vector>
  </TitlesOfParts>
  <Company>The Chartered Society of Physiotherapy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Got bone, muscle or joint pain? You can now see a specialist physio here instead of the GP  97 per cent of patients using this service nationally would recommend it to their friends of family</dc:title>
  <dc:creator>Jon Ryan</dc:creator>
  <cp:lastModifiedBy>Microsoft Office User</cp:lastModifiedBy>
  <cp:revision>26</cp:revision>
  <cp:lastPrinted>2020-02-04T15:21:58Z</cp:lastPrinted>
  <dcterms:created xsi:type="dcterms:W3CDTF">2019-12-12T16:37:38Z</dcterms:created>
  <dcterms:modified xsi:type="dcterms:W3CDTF">2020-02-04T16:33:23Z</dcterms:modified>
</cp:coreProperties>
</file>